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30"/>
  </p:notesMasterIdLst>
  <p:sldIdLst>
    <p:sldId id="256" r:id="rId5"/>
    <p:sldId id="258" r:id="rId6"/>
    <p:sldId id="299" r:id="rId7"/>
    <p:sldId id="301" r:id="rId8"/>
    <p:sldId id="302" r:id="rId9"/>
    <p:sldId id="304" r:id="rId10"/>
    <p:sldId id="303" r:id="rId11"/>
    <p:sldId id="305" r:id="rId12"/>
    <p:sldId id="306" r:id="rId13"/>
    <p:sldId id="307" r:id="rId14"/>
    <p:sldId id="308" r:id="rId15"/>
    <p:sldId id="300" r:id="rId16"/>
    <p:sldId id="257" r:id="rId17"/>
    <p:sldId id="297" r:id="rId18"/>
    <p:sldId id="298" r:id="rId19"/>
    <p:sldId id="265" r:id="rId20"/>
    <p:sldId id="267" r:id="rId21"/>
    <p:sldId id="262" r:id="rId22"/>
    <p:sldId id="260" r:id="rId23"/>
    <p:sldId id="259" r:id="rId24"/>
    <p:sldId id="309" r:id="rId25"/>
    <p:sldId id="310" r:id="rId26"/>
    <p:sldId id="311" r:id="rId27"/>
    <p:sldId id="266" r:id="rId28"/>
    <p:sldId id="275" r:id="rId29"/>
  </p:sldIdLst>
  <p:sldSz cx="9144000" cy="5143500" type="screen16x9"/>
  <p:notesSz cx="6858000" cy="9144000"/>
  <p:embeddedFontLst>
    <p:embeddedFont>
      <p:font typeface="Raleway"/>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11CED-2B5E-47FF-B73E-8DD98451A8FB}" v="442" dt="2023-02-16T01:07:41.081"/>
  </p1510:revLst>
</p1510:revInfo>
</file>

<file path=ppt/tableStyles.xml><?xml version="1.0" encoding="utf-8"?>
<a:tblStyleLst xmlns:a="http://schemas.openxmlformats.org/drawingml/2006/main" def="{28FAFA60-494F-4FAE-825B-B133B6C783B6}">
  <a:tblStyle styleId="{28FAFA60-494F-4FAE-825B-B133B6C783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 CARLOS CAMARGO BEZERRA ." userId="887380ba-e46c-483e-8e20-9d1bb0a6c5ce" providerId="ADAL" clId="{21611CED-2B5E-47FF-B73E-8DD98451A8FB}"/>
    <pc:docChg chg="undo custSel addSld delSld modSld sldOrd delMainMaster">
      <pc:chgData name="YAN CARLOS CAMARGO BEZERRA ." userId="887380ba-e46c-483e-8e20-9d1bb0a6c5ce" providerId="ADAL" clId="{21611CED-2B5E-47FF-B73E-8DD98451A8FB}" dt="2023-02-16T01:07:41.081" v="3186" actId="20577"/>
      <pc:docMkLst>
        <pc:docMk/>
      </pc:docMkLst>
      <pc:sldChg chg="addSp delSp modSp mod">
        <pc:chgData name="YAN CARLOS CAMARGO BEZERRA ." userId="887380ba-e46c-483e-8e20-9d1bb0a6c5ce" providerId="ADAL" clId="{21611CED-2B5E-47FF-B73E-8DD98451A8FB}" dt="2023-02-16T00:53:58.146" v="3086" actId="14100"/>
        <pc:sldMkLst>
          <pc:docMk/>
          <pc:sldMk cId="0" sldId="256"/>
        </pc:sldMkLst>
        <pc:spChg chg="add mod">
          <ac:chgData name="YAN CARLOS CAMARGO BEZERRA ." userId="887380ba-e46c-483e-8e20-9d1bb0a6c5ce" providerId="ADAL" clId="{21611CED-2B5E-47FF-B73E-8DD98451A8FB}" dt="2023-02-16T00:53:58.146" v="3086" actId="14100"/>
          <ac:spMkLst>
            <pc:docMk/>
            <pc:sldMk cId="0" sldId="256"/>
            <ac:spMk id="2" creationId="{88FE50B9-60BF-43B2-8183-B6A969E1F9C5}"/>
          </ac:spMkLst>
        </pc:spChg>
        <pc:spChg chg="mod">
          <ac:chgData name="YAN CARLOS CAMARGO BEZERRA ." userId="887380ba-e46c-483e-8e20-9d1bb0a6c5ce" providerId="ADAL" clId="{21611CED-2B5E-47FF-B73E-8DD98451A8FB}" dt="2023-02-10T16:59:53.849" v="18" actId="13926"/>
          <ac:spMkLst>
            <pc:docMk/>
            <pc:sldMk cId="0" sldId="256"/>
            <ac:spMk id="661" creationId="{00000000-0000-0000-0000-000000000000}"/>
          </ac:spMkLst>
        </pc:spChg>
        <pc:picChg chg="add del mod">
          <ac:chgData name="YAN CARLOS CAMARGO BEZERRA ." userId="887380ba-e46c-483e-8e20-9d1bb0a6c5ce" providerId="ADAL" clId="{21611CED-2B5E-47FF-B73E-8DD98451A8FB}" dt="2023-02-10T18:26:06.190" v="21" actId="478"/>
          <ac:picMkLst>
            <pc:docMk/>
            <pc:sldMk cId="0" sldId="256"/>
            <ac:picMk id="1026" creationId="{7BE1F5D6-68F8-7CB0-7CAC-DF2F6938E314}"/>
          </ac:picMkLst>
        </pc:picChg>
      </pc:sldChg>
      <pc:sldChg chg="addSp delSp modSp mod">
        <pc:chgData name="YAN CARLOS CAMARGO BEZERRA ." userId="887380ba-e46c-483e-8e20-9d1bb0a6c5ce" providerId="ADAL" clId="{21611CED-2B5E-47FF-B73E-8DD98451A8FB}" dt="2023-02-15T02:12:00.709" v="857" actId="1076"/>
        <pc:sldMkLst>
          <pc:docMk/>
          <pc:sldMk cId="0" sldId="257"/>
        </pc:sldMkLst>
        <pc:spChg chg="add del mod">
          <ac:chgData name="YAN CARLOS CAMARGO BEZERRA ." userId="887380ba-e46c-483e-8e20-9d1bb0a6c5ce" providerId="ADAL" clId="{21611CED-2B5E-47FF-B73E-8DD98451A8FB}" dt="2023-02-15T02:05:59.639" v="707" actId="478"/>
          <ac:spMkLst>
            <pc:docMk/>
            <pc:sldMk cId="0" sldId="257"/>
            <ac:spMk id="7" creationId="{63AD44A2-63A7-7C88-8284-00D94DC82599}"/>
          </ac:spMkLst>
        </pc:spChg>
        <pc:spChg chg="mod">
          <ac:chgData name="YAN CARLOS CAMARGO BEZERRA ." userId="887380ba-e46c-483e-8e20-9d1bb0a6c5ce" providerId="ADAL" clId="{21611CED-2B5E-47FF-B73E-8DD98451A8FB}" dt="2023-02-15T02:09:51.223" v="839" actId="20577"/>
          <ac:spMkLst>
            <pc:docMk/>
            <pc:sldMk cId="0" sldId="257"/>
            <ac:spMk id="668" creationId="{00000000-0000-0000-0000-000000000000}"/>
          </ac:spMkLst>
        </pc:spChg>
        <pc:spChg chg="del">
          <ac:chgData name="YAN CARLOS CAMARGO BEZERRA ." userId="887380ba-e46c-483e-8e20-9d1bb0a6c5ce" providerId="ADAL" clId="{21611CED-2B5E-47FF-B73E-8DD98451A8FB}" dt="2023-02-15T02:05:54.334" v="706" actId="478"/>
          <ac:spMkLst>
            <pc:docMk/>
            <pc:sldMk cId="0" sldId="257"/>
            <ac:spMk id="669" creationId="{00000000-0000-0000-0000-000000000000}"/>
          </ac:spMkLst>
        </pc:spChg>
        <pc:spChg chg="del">
          <ac:chgData name="YAN CARLOS CAMARGO BEZERRA ." userId="887380ba-e46c-483e-8e20-9d1bb0a6c5ce" providerId="ADAL" clId="{21611CED-2B5E-47FF-B73E-8DD98451A8FB}" dt="2023-02-15T02:10:16.988" v="841" actId="478"/>
          <ac:spMkLst>
            <pc:docMk/>
            <pc:sldMk cId="0" sldId="257"/>
            <ac:spMk id="672" creationId="{00000000-0000-0000-0000-000000000000}"/>
          </ac:spMkLst>
        </pc:spChg>
        <pc:spChg chg="del">
          <ac:chgData name="YAN CARLOS CAMARGO BEZERRA ." userId="887380ba-e46c-483e-8e20-9d1bb0a6c5ce" providerId="ADAL" clId="{21611CED-2B5E-47FF-B73E-8DD98451A8FB}" dt="2023-02-15T02:10:18.356" v="842" actId="478"/>
          <ac:spMkLst>
            <pc:docMk/>
            <pc:sldMk cId="0" sldId="257"/>
            <ac:spMk id="673" creationId="{00000000-0000-0000-0000-000000000000}"/>
          </ac:spMkLst>
        </pc:spChg>
        <pc:graphicFrameChg chg="del">
          <ac:chgData name="YAN CARLOS CAMARGO BEZERRA ." userId="887380ba-e46c-483e-8e20-9d1bb0a6c5ce" providerId="ADAL" clId="{21611CED-2B5E-47FF-B73E-8DD98451A8FB}" dt="2023-02-15T02:02:17.811" v="664" actId="478"/>
          <ac:graphicFrameMkLst>
            <pc:docMk/>
            <pc:sldMk cId="0" sldId="257"/>
            <ac:graphicFrameMk id="671" creationId="{00000000-0000-0000-0000-000000000000}"/>
          </ac:graphicFrameMkLst>
        </pc:graphicFrameChg>
        <pc:picChg chg="add del mod">
          <ac:chgData name="YAN CARLOS CAMARGO BEZERRA ." userId="887380ba-e46c-483e-8e20-9d1bb0a6c5ce" providerId="ADAL" clId="{21611CED-2B5E-47FF-B73E-8DD98451A8FB}" dt="2023-02-15T02:04:54.125" v="686" actId="478"/>
          <ac:picMkLst>
            <pc:docMk/>
            <pc:sldMk cId="0" sldId="257"/>
            <ac:picMk id="3" creationId="{70B6ECB8-3992-0A57-9DB5-305037F1C29C}"/>
          </ac:picMkLst>
        </pc:picChg>
        <pc:picChg chg="add del mod">
          <ac:chgData name="YAN CARLOS CAMARGO BEZERRA ." userId="887380ba-e46c-483e-8e20-9d1bb0a6c5ce" providerId="ADAL" clId="{21611CED-2B5E-47FF-B73E-8DD98451A8FB}" dt="2023-02-15T02:10:13.196" v="840" actId="21"/>
          <ac:picMkLst>
            <pc:docMk/>
            <pc:sldMk cId="0" sldId="257"/>
            <ac:picMk id="5" creationId="{B0F82BD5-BAC8-7C6E-6D0F-93388E2315B9}"/>
          </ac:picMkLst>
        </pc:picChg>
        <pc:picChg chg="add mod">
          <ac:chgData name="YAN CARLOS CAMARGO BEZERRA ." userId="887380ba-e46c-483e-8e20-9d1bb0a6c5ce" providerId="ADAL" clId="{21611CED-2B5E-47FF-B73E-8DD98451A8FB}" dt="2023-02-15T02:12:00.709" v="857" actId="1076"/>
          <ac:picMkLst>
            <pc:docMk/>
            <pc:sldMk cId="0" sldId="257"/>
            <ac:picMk id="8" creationId="{9190E2F9-70B8-397D-1D05-88C009E19CDD}"/>
          </ac:picMkLst>
        </pc:picChg>
      </pc:sldChg>
      <pc:sldChg chg="modSp mod ord modNotes">
        <pc:chgData name="YAN CARLOS CAMARGO BEZERRA ." userId="887380ba-e46c-483e-8e20-9d1bb0a6c5ce" providerId="ADAL" clId="{21611CED-2B5E-47FF-B73E-8DD98451A8FB}" dt="2023-02-16T00:54:19.625" v="3088" actId="20577"/>
        <pc:sldMkLst>
          <pc:docMk/>
          <pc:sldMk cId="0" sldId="258"/>
        </pc:sldMkLst>
        <pc:spChg chg="mod">
          <ac:chgData name="YAN CARLOS CAMARGO BEZERRA ." userId="887380ba-e46c-483e-8e20-9d1bb0a6c5ce" providerId="ADAL" clId="{21611CED-2B5E-47FF-B73E-8DD98451A8FB}" dt="2023-02-16T00:54:19.625" v="3088" actId="20577"/>
          <ac:spMkLst>
            <pc:docMk/>
            <pc:sldMk cId="0" sldId="258"/>
            <ac:spMk id="687" creationId="{00000000-0000-0000-0000-000000000000}"/>
          </ac:spMkLst>
        </pc:spChg>
        <pc:spChg chg="mod">
          <ac:chgData name="YAN CARLOS CAMARGO BEZERRA ." userId="887380ba-e46c-483e-8e20-9d1bb0a6c5ce" providerId="ADAL" clId="{21611CED-2B5E-47FF-B73E-8DD98451A8FB}" dt="2023-02-15T12:40:54.289" v="1810" actId="20577"/>
          <ac:spMkLst>
            <pc:docMk/>
            <pc:sldMk cId="0" sldId="258"/>
            <ac:spMk id="688" creationId="{00000000-0000-0000-0000-000000000000}"/>
          </ac:spMkLst>
        </pc:spChg>
        <pc:spChg chg="mod">
          <ac:chgData name="YAN CARLOS CAMARGO BEZERRA ." userId="887380ba-e46c-483e-8e20-9d1bb0a6c5ce" providerId="ADAL" clId="{21611CED-2B5E-47FF-B73E-8DD98451A8FB}" dt="2023-02-15T02:54:21.295" v="1740" actId="1076"/>
          <ac:spMkLst>
            <pc:docMk/>
            <pc:sldMk cId="0" sldId="258"/>
            <ac:spMk id="689" creationId="{00000000-0000-0000-0000-000000000000}"/>
          </ac:spMkLst>
        </pc:spChg>
        <pc:spChg chg="mod">
          <ac:chgData name="YAN CARLOS CAMARGO BEZERRA ." userId="887380ba-e46c-483e-8e20-9d1bb0a6c5ce" providerId="ADAL" clId="{21611CED-2B5E-47FF-B73E-8DD98451A8FB}" dt="2023-02-15T01:41:01.225" v="661" actId="20577"/>
          <ac:spMkLst>
            <pc:docMk/>
            <pc:sldMk cId="0" sldId="258"/>
            <ac:spMk id="690" creationId="{00000000-0000-0000-0000-000000000000}"/>
          </ac:spMkLst>
        </pc:spChg>
        <pc:spChg chg="mod">
          <ac:chgData name="YAN CARLOS CAMARGO BEZERRA ." userId="887380ba-e46c-483e-8e20-9d1bb0a6c5ce" providerId="ADAL" clId="{21611CED-2B5E-47FF-B73E-8DD98451A8FB}" dt="2023-02-15T01:39:49.452" v="602" actId="20577"/>
          <ac:spMkLst>
            <pc:docMk/>
            <pc:sldMk cId="0" sldId="258"/>
            <ac:spMk id="691" creationId="{00000000-0000-0000-0000-000000000000}"/>
          </ac:spMkLst>
        </pc:spChg>
        <pc:spChg chg="mod">
          <ac:chgData name="YAN CARLOS CAMARGO BEZERRA ." userId="887380ba-e46c-483e-8e20-9d1bb0a6c5ce" providerId="ADAL" clId="{21611CED-2B5E-47FF-B73E-8DD98451A8FB}" dt="2023-02-15T01:40:27.214" v="629" actId="20577"/>
          <ac:spMkLst>
            <pc:docMk/>
            <pc:sldMk cId="0" sldId="258"/>
            <ac:spMk id="692" creationId="{00000000-0000-0000-0000-000000000000}"/>
          </ac:spMkLst>
        </pc:spChg>
        <pc:spChg chg="mod">
          <ac:chgData name="YAN CARLOS CAMARGO BEZERRA ." userId="887380ba-e46c-483e-8e20-9d1bb0a6c5ce" providerId="ADAL" clId="{21611CED-2B5E-47FF-B73E-8DD98451A8FB}" dt="2023-02-15T02:34:14.627" v="1143" actId="20577"/>
          <ac:spMkLst>
            <pc:docMk/>
            <pc:sldMk cId="0" sldId="258"/>
            <ac:spMk id="693" creationId="{00000000-0000-0000-0000-000000000000}"/>
          </ac:spMkLst>
        </pc:spChg>
        <pc:spChg chg="mod">
          <ac:chgData name="YAN CARLOS CAMARGO BEZERRA ." userId="887380ba-e46c-483e-8e20-9d1bb0a6c5ce" providerId="ADAL" clId="{21611CED-2B5E-47FF-B73E-8DD98451A8FB}" dt="2023-02-15T02:51:32.952" v="1562" actId="20577"/>
          <ac:spMkLst>
            <pc:docMk/>
            <pc:sldMk cId="0" sldId="258"/>
            <ac:spMk id="694" creationId="{00000000-0000-0000-0000-000000000000}"/>
          </ac:spMkLst>
        </pc:spChg>
        <pc:spChg chg="mod">
          <ac:chgData name="YAN CARLOS CAMARGO BEZERRA ." userId="887380ba-e46c-483e-8e20-9d1bb0a6c5ce" providerId="ADAL" clId="{21611CED-2B5E-47FF-B73E-8DD98451A8FB}" dt="2023-02-15T01:39:38.711" v="599" actId="20577"/>
          <ac:spMkLst>
            <pc:docMk/>
            <pc:sldMk cId="0" sldId="258"/>
            <ac:spMk id="696" creationId="{00000000-0000-0000-0000-000000000000}"/>
          </ac:spMkLst>
        </pc:spChg>
        <pc:spChg chg="mod">
          <ac:chgData name="YAN CARLOS CAMARGO BEZERRA ." userId="887380ba-e46c-483e-8e20-9d1bb0a6c5ce" providerId="ADAL" clId="{21611CED-2B5E-47FF-B73E-8DD98451A8FB}" dt="2023-02-15T02:35:27.409" v="1227" actId="20577"/>
          <ac:spMkLst>
            <pc:docMk/>
            <pc:sldMk cId="0" sldId="258"/>
            <ac:spMk id="697" creationId="{00000000-0000-0000-0000-000000000000}"/>
          </ac:spMkLst>
        </pc:spChg>
        <pc:spChg chg="mod">
          <ac:chgData name="YAN CARLOS CAMARGO BEZERRA ." userId="887380ba-e46c-483e-8e20-9d1bb0a6c5ce" providerId="ADAL" clId="{21611CED-2B5E-47FF-B73E-8DD98451A8FB}" dt="2023-02-15T01:55:04.116" v="663" actId="20577"/>
          <ac:spMkLst>
            <pc:docMk/>
            <pc:sldMk cId="0" sldId="258"/>
            <ac:spMk id="700" creationId="{00000000-0000-0000-0000-000000000000}"/>
          </ac:spMkLst>
        </pc:spChg>
      </pc:sldChg>
      <pc:sldChg chg="modSp mod ord modNotes">
        <pc:chgData name="YAN CARLOS CAMARGO BEZERRA ." userId="887380ba-e46c-483e-8e20-9d1bb0a6c5ce" providerId="ADAL" clId="{21611CED-2B5E-47FF-B73E-8DD98451A8FB}" dt="2023-02-16T01:04:57.210" v="3177" actId="20577"/>
        <pc:sldMkLst>
          <pc:docMk/>
          <pc:sldMk cId="0" sldId="259"/>
        </pc:sldMkLst>
        <pc:spChg chg="mod">
          <ac:chgData name="YAN CARLOS CAMARGO BEZERRA ." userId="887380ba-e46c-483e-8e20-9d1bb0a6c5ce" providerId="ADAL" clId="{21611CED-2B5E-47FF-B73E-8DD98451A8FB}" dt="2023-02-16T01:04:57.210" v="3177" actId="20577"/>
          <ac:spMkLst>
            <pc:docMk/>
            <pc:sldMk cId="0" sldId="259"/>
            <ac:spMk id="706" creationId="{00000000-0000-0000-0000-000000000000}"/>
          </ac:spMkLst>
        </pc:spChg>
        <pc:spChg chg="mod">
          <ac:chgData name="YAN CARLOS CAMARGO BEZERRA ." userId="887380ba-e46c-483e-8e20-9d1bb0a6c5ce" providerId="ADAL" clId="{21611CED-2B5E-47FF-B73E-8DD98451A8FB}" dt="2023-02-16T00:55:12.109" v="3089" actId="21"/>
          <ac:spMkLst>
            <pc:docMk/>
            <pc:sldMk cId="0" sldId="259"/>
            <ac:spMk id="707" creationId="{00000000-0000-0000-0000-000000000000}"/>
          </ac:spMkLst>
        </pc:spChg>
      </pc:sldChg>
      <pc:sldChg chg="addSp delSp modSp mod ord modNotes">
        <pc:chgData name="YAN CARLOS CAMARGO BEZERRA ." userId="887380ba-e46c-483e-8e20-9d1bb0a6c5ce" providerId="ADAL" clId="{21611CED-2B5E-47FF-B73E-8DD98451A8FB}" dt="2023-02-16T01:03:25.037" v="3132"/>
        <pc:sldMkLst>
          <pc:docMk/>
          <pc:sldMk cId="0" sldId="260"/>
        </pc:sldMkLst>
        <pc:spChg chg="add del mod">
          <ac:chgData name="YAN CARLOS CAMARGO BEZERRA ." userId="887380ba-e46c-483e-8e20-9d1bb0a6c5ce" providerId="ADAL" clId="{21611CED-2B5E-47FF-B73E-8DD98451A8FB}" dt="2023-02-15T02:50:47.738" v="1524" actId="21"/>
          <ac:spMkLst>
            <pc:docMk/>
            <pc:sldMk cId="0" sldId="260"/>
            <ac:spMk id="2" creationId="{821A8746-5963-D765-2B01-FECC7DF8D9AE}"/>
          </ac:spMkLst>
        </pc:spChg>
        <pc:spChg chg="add mod">
          <ac:chgData name="YAN CARLOS CAMARGO BEZERRA ." userId="887380ba-e46c-483e-8e20-9d1bb0a6c5ce" providerId="ADAL" clId="{21611CED-2B5E-47FF-B73E-8DD98451A8FB}" dt="2023-02-16T01:02:22.281" v="3118" actId="478"/>
          <ac:spMkLst>
            <pc:docMk/>
            <pc:sldMk cId="0" sldId="260"/>
            <ac:spMk id="3" creationId="{D474542B-D09C-86C5-E563-049D4C8D3878}"/>
          </ac:spMkLst>
        </pc:spChg>
        <pc:spChg chg="mod">
          <ac:chgData name="YAN CARLOS CAMARGO BEZERRA ." userId="887380ba-e46c-483e-8e20-9d1bb0a6c5ce" providerId="ADAL" clId="{21611CED-2B5E-47FF-B73E-8DD98451A8FB}" dt="2023-02-16T00:52:28.049" v="2987" actId="1076"/>
          <ac:spMkLst>
            <pc:docMk/>
            <pc:sldMk cId="0" sldId="260"/>
            <ac:spMk id="717" creationId="{00000000-0000-0000-0000-000000000000}"/>
          </ac:spMkLst>
        </pc:spChg>
        <pc:spChg chg="mod">
          <ac:chgData name="YAN CARLOS CAMARGO BEZERRA ." userId="887380ba-e46c-483e-8e20-9d1bb0a6c5ce" providerId="ADAL" clId="{21611CED-2B5E-47FF-B73E-8DD98451A8FB}" dt="2023-02-16T00:52:57.264" v="3075" actId="20577"/>
          <ac:spMkLst>
            <pc:docMk/>
            <pc:sldMk cId="0" sldId="260"/>
            <ac:spMk id="718" creationId="{00000000-0000-0000-0000-000000000000}"/>
          </ac:spMkLst>
        </pc:spChg>
        <pc:spChg chg="mod">
          <ac:chgData name="YAN CARLOS CAMARGO BEZERRA ." userId="887380ba-e46c-483e-8e20-9d1bb0a6c5ce" providerId="ADAL" clId="{21611CED-2B5E-47FF-B73E-8DD98451A8FB}" dt="2023-02-15T02:37:03.053" v="1241" actId="1076"/>
          <ac:spMkLst>
            <pc:docMk/>
            <pc:sldMk cId="0" sldId="260"/>
            <ac:spMk id="720" creationId="{00000000-0000-0000-0000-000000000000}"/>
          </ac:spMkLst>
        </pc:spChg>
        <pc:spChg chg="mod">
          <ac:chgData name="YAN CARLOS CAMARGO BEZERRA ." userId="887380ba-e46c-483e-8e20-9d1bb0a6c5ce" providerId="ADAL" clId="{21611CED-2B5E-47FF-B73E-8DD98451A8FB}" dt="2023-02-16T00:59:48.886" v="3116" actId="20577"/>
          <ac:spMkLst>
            <pc:docMk/>
            <pc:sldMk cId="0" sldId="260"/>
            <ac:spMk id="722" creationId="{00000000-0000-0000-0000-000000000000}"/>
          </ac:spMkLst>
        </pc:spChg>
        <pc:picChg chg="del mod">
          <ac:chgData name="YAN CARLOS CAMARGO BEZERRA ." userId="887380ba-e46c-483e-8e20-9d1bb0a6c5ce" providerId="ADAL" clId="{21611CED-2B5E-47FF-B73E-8DD98451A8FB}" dt="2023-02-16T01:02:22.281" v="3118" actId="478"/>
          <ac:picMkLst>
            <pc:docMk/>
            <pc:sldMk cId="0" sldId="260"/>
            <ac:picMk id="721" creationId="{00000000-0000-0000-0000-000000000000}"/>
          </ac:picMkLst>
        </pc:picChg>
        <pc:picChg chg="add mod">
          <ac:chgData name="YAN CARLOS CAMARGO BEZERRA ." userId="887380ba-e46c-483e-8e20-9d1bb0a6c5ce" providerId="ADAL" clId="{21611CED-2B5E-47FF-B73E-8DD98451A8FB}" dt="2023-02-16T01:03:25.037" v="3132"/>
          <ac:picMkLst>
            <pc:docMk/>
            <pc:sldMk cId="0" sldId="260"/>
            <ac:picMk id="2050" creationId="{25355385-CDE8-BA04-41F2-90DB81D2297D}"/>
          </ac:picMkLst>
        </pc:picChg>
        <pc:picChg chg="add del mod">
          <ac:chgData name="YAN CARLOS CAMARGO BEZERRA ." userId="887380ba-e46c-483e-8e20-9d1bb0a6c5ce" providerId="ADAL" clId="{21611CED-2B5E-47FF-B73E-8DD98451A8FB}" dt="2023-02-15T02:36:53.957" v="1239" actId="478"/>
          <ac:picMkLst>
            <pc:docMk/>
            <pc:sldMk cId="0" sldId="260"/>
            <ac:picMk id="2050" creationId="{52090D0C-825C-C190-83D9-1B2C7FDCB75A}"/>
          </ac:picMkLst>
        </pc:picChg>
      </pc:sldChg>
      <pc:sldChg chg="del modNotes">
        <pc:chgData name="YAN CARLOS CAMARGO BEZERRA ." userId="887380ba-e46c-483e-8e20-9d1bb0a6c5ce" providerId="ADAL" clId="{21611CED-2B5E-47FF-B73E-8DD98451A8FB}" dt="2023-02-16T00:58:38.105" v="3110" actId="47"/>
        <pc:sldMkLst>
          <pc:docMk/>
          <pc:sldMk cId="0" sldId="261"/>
        </pc:sldMkLst>
      </pc:sldChg>
      <pc:sldChg chg="addSp delSp modSp mod ord modNotes">
        <pc:chgData name="YAN CARLOS CAMARGO BEZERRA ." userId="887380ba-e46c-483e-8e20-9d1bb0a6c5ce" providerId="ADAL" clId="{21611CED-2B5E-47FF-B73E-8DD98451A8FB}" dt="2023-02-16T00:33:05.305" v="2595" actId="1076"/>
        <pc:sldMkLst>
          <pc:docMk/>
          <pc:sldMk cId="0" sldId="262"/>
        </pc:sldMkLst>
        <pc:spChg chg="add mod">
          <ac:chgData name="YAN CARLOS CAMARGO BEZERRA ." userId="887380ba-e46c-483e-8e20-9d1bb0a6c5ce" providerId="ADAL" clId="{21611CED-2B5E-47FF-B73E-8DD98451A8FB}" dt="2023-02-16T00:16:44.266" v="2332" actId="1076"/>
          <ac:spMkLst>
            <pc:docMk/>
            <pc:sldMk cId="0" sldId="262"/>
            <ac:spMk id="2" creationId="{A299417B-37E4-1252-B84B-36185EF36377}"/>
          </ac:spMkLst>
        </pc:spChg>
        <pc:spChg chg="add del mod">
          <ac:chgData name="YAN CARLOS CAMARGO BEZERRA ." userId="887380ba-e46c-483e-8e20-9d1bb0a6c5ce" providerId="ADAL" clId="{21611CED-2B5E-47FF-B73E-8DD98451A8FB}" dt="2023-02-16T00:11:56.590" v="2310" actId="478"/>
          <ac:spMkLst>
            <pc:docMk/>
            <pc:sldMk cId="0" sldId="262"/>
            <ac:spMk id="3" creationId="{56B2F8FD-EBB7-FB71-03EC-1A71FA9AF507}"/>
          </ac:spMkLst>
        </pc:spChg>
        <pc:spChg chg="add del mod">
          <ac:chgData name="YAN CARLOS CAMARGO BEZERRA ." userId="887380ba-e46c-483e-8e20-9d1bb0a6c5ce" providerId="ADAL" clId="{21611CED-2B5E-47FF-B73E-8DD98451A8FB}" dt="2023-02-15T12:47:49.389" v="1999" actId="478"/>
          <ac:spMkLst>
            <pc:docMk/>
            <pc:sldMk cId="0" sldId="262"/>
            <ac:spMk id="3" creationId="{AC25640B-BEB6-F9E1-3CC3-67B1A3689BE0}"/>
          </ac:spMkLst>
        </pc:spChg>
        <pc:spChg chg="add mod">
          <ac:chgData name="YAN CARLOS CAMARGO BEZERRA ." userId="887380ba-e46c-483e-8e20-9d1bb0a6c5ce" providerId="ADAL" clId="{21611CED-2B5E-47FF-B73E-8DD98451A8FB}" dt="2023-02-16T00:16:15.237" v="2326" actId="20577"/>
          <ac:spMkLst>
            <pc:docMk/>
            <pc:sldMk cId="0" sldId="262"/>
            <ac:spMk id="4" creationId="{3AD70116-EEC0-DDF1-1488-8DCF299684FE}"/>
          </ac:spMkLst>
        </pc:spChg>
        <pc:spChg chg="add mod">
          <ac:chgData name="YAN CARLOS CAMARGO BEZERRA ." userId="887380ba-e46c-483e-8e20-9d1bb0a6c5ce" providerId="ADAL" clId="{21611CED-2B5E-47FF-B73E-8DD98451A8FB}" dt="2023-02-16T00:14:14.001" v="2321" actId="1076"/>
          <ac:spMkLst>
            <pc:docMk/>
            <pc:sldMk cId="0" sldId="262"/>
            <ac:spMk id="5" creationId="{5AE706D3-8C03-B83E-CD61-FB6030C6E5CD}"/>
          </ac:spMkLst>
        </pc:spChg>
        <pc:spChg chg="add mod">
          <ac:chgData name="YAN CARLOS CAMARGO BEZERRA ." userId="887380ba-e46c-483e-8e20-9d1bb0a6c5ce" providerId="ADAL" clId="{21611CED-2B5E-47FF-B73E-8DD98451A8FB}" dt="2023-02-16T00:16:57.248" v="2335" actId="207"/>
          <ac:spMkLst>
            <pc:docMk/>
            <pc:sldMk cId="0" sldId="262"/>
            <ac:spMk id="6" creationId="{4DDC6CC3-D809-6FC1-5370-3D3B98E472E5}"/>
          </ac:spMkLst>
        </pc:spChg>
        <pc:spChg chg="add mod">
          <ac:chgData name="YAN CARLOS CAMARGO BEZERRA ." userId="887380ba-e46c-483e-8e20-9d1bb0a6c5ce" providerId="ADAL" clId="{21611CED-2B5E-47FF-B73E-8DD98451A8FB}" dt="2023-02-16T00:17:07.379" v="2337" actId="1076"/>
          <ac:spMkLst>
            <pc:docMk/>
            <pc:sldMk cId="0" sldId="262"/>
            <ac:spMk id="7" creationId="{682BA8E9-AE74-2238-2BBE-36858417CC1F}"/>
          </ac:spMkLst>
        </pc:spChg>
        <pc:spChg chg="add mod">
          <ac:chgData name="YAN CARLOS CAMARGO BEZERRA ." userId="887380ba-e46c-483e-8e20-9d1bb0a6c5ce" providerId="ADAL" clId="{21611CED-2B5E-47FF-B73E-8DD98451A8FB}" dt="2023-02-16T00:17:43.481" v="2342" actId="1076"/>
          <ac:spMkLst>
            <pc:docMk/>
            <pc:sldMk cId="0" sldId="262"/>
            <ac:spMk id="8" creationId="{9D462A54-8A81-FF7E-982A-7499D67DBE95}"/>
          </ac:spMkLst>
        </pc:spChg>
        <pc:spChg chg="add mod">
          <ac:chgData name="YAN CARLOS CAMARGO BEZERRA ." userId="887380ba-e46c-483e-8e20-9d1bb0a6c5ce" providerId="ADAL" clId="{21611CED-2B5E-47FF-B73E-8DD98451A8FB}" dt="2023-02-16T00:17:28.239" v="2340" actId="1076"/>
          <ac:spMkLst>
            <pc:docMk/>
            <pc:sldMk cId="0" sldId="262"/>
            <ac:spMk id="9" creationId="{7057BA88-8297-E520-F021-C28F7BF8E3D7}"/>
          </ac:spMkLst>
        </pc:spChg>
        <pc:spChg chg="add del mod">
          <ac:chgData name="YAN CARLOS CAMARGO BEZERRA ." userId="887380ba-e46c-483e-8e20-9d1bb0a6c5ce" providerId="ADAL" clId="{21611CED-2B5E-47FF-B73E-8DD98451A8FB}" dt="2023-02-16T00:24:31.945" v="2509" actId="478"/>
          <ac:spMkLst>
            <pc:docMk/>
            <pc:sldMk cId="0" sldId="262"/>
            <ac:spMk id="11" creationId="{05449437-86BB-AF1F-BF79-B814D43E5C5A}"/>
          </ac:spMkLst>
        </pc:spChg>
        <pc:spChg chg="add mod">
          <ac:chgData name="YAN CARLOS CAMARGO BEZERRA ." userId="887380ba-e46c-483e-8e20-9d1bb0a6c5ce" providerId="ADAL" clId="{21611CED-2B5E-47FF-B73E-8DD98451A8FB}" dt="2023-02-16T00:24:50.658" v="2512" actId="1076"/>
          <ac:spMkLst>
            <pc:docMk/>
            <pc:sldMk cId="0" sldId="262"/>
            <ac:spMk id="13" creationId="{9DBBB139-85B0-FF06-BEAC-1780C7F2C899}"/>
          </ac:spMkLst>
        </pc:spChg>
        <pc:spChg chg="add del mod">
          <ac:chgData name="YAN CARLOS CAMARGO BEZERRA ." userId="887380ba-e46c-483e-8e20-9d1bb0a6c5ce" providerId="ADAL" clId="{21611CED-2B5E-47FF-B73E-8DD98451A8FB}" dt="2023-02-16T00:25:35.756" v="2553" actId="478"/>
          <ac:spMkLst>
            <pc:docMk/>
            <pc:sldMk cId="0" sldId="262"/>
            <ac:spMk id="14" creationId="{23371A41-BB5F-43D6-17B1-BA6E73CA99B5}"/>
          </ac:spMkLst>
        </pc:spChg>
        <pc:spChg chg="add del mod">
          <ac:chgData name="YAN CARLOS CAMARGO BEZERRA ." userId="887380ba-e46c-483e-8e20-9d1bb0a6c5ce" providerId="ADAL" clId="{21611CED-2B5E-47FF-B73E-8DD98451A8FB}" dt="2023-02-16T00:25:38.409" v="2554" actId="478"/>
          <ac:spMkLst>
            <pc:docMk/>
            <pc:sldMk cId="0" sldId="262"/>
            <ac:spMk id="15" creationId="{3EE2B851-91F0-23DE-601F-81DCE392DEA6}"/>
          </ac:spMkLst>
        </pc:spChg>
        <pc:spChg chg="add mod">
          <ac:chgData name="YAN CARLOS CAMARGO BEZERRA ." userId="887380ba-e46c-483e-8e20-9d1bb0a6c5ce" providerId="ADAL" clId="{21611CED-2B5E-47FF-B73E-8DD98451A8FB}" dt="2023-02-16T00:27:03.404" v="2574" actId="1076"/>
          <ac:spMkLst>
            <pc:docMk/>
            <pc:sldMk cId="0" sldId="262"/>
            <ac:spMk id="16" creationId="{4E2E58EC-BA5C-AFC3-402C-9ED197296FD7}"/>
          </ac:spMkLst>
        </pc:spChg>
        <pc:spChg chg="add mod">
          <ac:chgData name="YAN CARLOS CAMARGO BEZERRA ." userId="887380ba-e46c-483e-8e20-9d1bb0a6c5ce" providerId="ADAL" clId="{21611CED-2B5E-47FF-B73E-8DD98451A8FB}" dt="2023-02-16T00:24:50.658" v="2512" actId="1076"/>
          <ac:spMkLst>
            <pc:docMk/>
            <pc:sldMk cId="0" sldId="262"/>
            <ac:spMk id="17" creationId="{87C0F877-A3D8-1988-39FD-F255F2D3BE98}"/>
          </ac:spMkLst>
        </pc:spChg>
        <pc:spChg chg="add mod">
          <ac:chgData name="YAN CARLOS CAMARGO BEZERRA ." userId="887380ba-e46c-483e-8e20-9d1bb0a6c5ce" providerId="ADAL" clId="{21611CED-2B5E-47FF-B73E-8DD98451A8FB}" dt="2023-02-16T00:24:50.658" v="2512" actId="1076"/>
          <ac:spMkLst>
            <pc:docMk/>
            <pc:sldMk cId="0" sldId="262"/>
            <ac:spMk id="18" creationId="{4F7C2189-70B4-6B82-B34E-9DD6FFC4DA78}"/>
          </ac:spMkLst>
        </pc:spChg>
        <pc:spChg chg="add mod">
          <ac:chgData name="YAN CARLOS CAMARGO BEZERRA ." userId="887380ba-e46c-483e-8e20-9d1bb0a6c5ce" providerId="ADAL" clId="{21611CED-2B5E-47FF-B73E-8DD98451A8FB}" dt="2023-02-16T00:24:50.658" v="2512" actId="1076"/>
          <ac:spMkLst>
            <pc:docMk/>
            <pc:sldMk cId="0" sldId="262"/>
            <ac:spMk id="19" creationId="{0EB8F6D2-F40C-85C7-6F3F-AADA404B5C8F}"/>
          </ac:spMkLst>
        </pc:spChg>
        <pc:spChg chg="add mod">
          <ac:chgData name="YAN CARLOS CAMARGO BEZERRA ." userId="887380ba-e46c-483e-8e20-9d1bb0a6c5ce" providerId="ADAL" clId="{21611CED-2B5E-47FF-B73E-8DD98451A8FB}" dt="2023-02-16T00:27:24.823" v="2579" actId="1076"/>
          <ac:spMkLst>
            <pc:docMk/>
            <pc:sldMk cId="0" sldId="262"/>
            <ac:spMk id="20" creationId="{C1BC7816-8598-50AF-B2DF-C86D5DFBD9E9}"/>
          </ac:spMkLst>
        </pc:spChg>
        <pc:spChg chg="add mod">
          <ac:chgData name="YAN CARLOS CAMARGO BEZERRA ." userId="887380ba-e46c-483e-8e20-9d1bb0a6c5ce" providerId="ADAL" clId="{21611CED-2B5E-47FF-B73E-8DD98451A8FB}" dt="2023-02-16T00:27:31.638" v="2581" actId="1076"/>
          <ac:spMkLst>
            <pc:docMk/>
            <pc:sldMk cId="0" sldId="262"/>
            <ac:spMk id="21" creationId="{6BD82B41-7874-A6B0-C9ED-C95975CB6816}"/>
          </ac:spMkLst>
        </pc:spChg>
        <pc:spChg chg="mod">
          <ac:chgData name="YAN CARLOS CAMARGO BEZERRA ." userId="887380ba-e46c-483e-8e20-9d1bb0a6c5ce" providerId="ADAL" clId="{21611CED-2B5E-47FF-B73E-8DD98451A8FB}" dt="2023-02-16T00:33:05.305" v="2595" actId="1076"/>
          <ac:spMkLst>
            <pc:docMk/>
            <pc:sldMk cId="0" sldId="262"/>
            <ac:spMk id="736" creationId="{00000000-0000-0000-0000-000000000000}"/>
          </ac:spMkLst>
        </pc:spChg>
        <pc:spChg chg="mod">
          <ac:chgData name="YAN CARLOS CAMARGO BEZERRA ." userId="887380ba-e46c-483e-8e20-9d1bb0a6c5ce" providerId="ADAL" clId="{21611CED-2B5E-47FF-B73E-8DD98451A8FB}" dt="2023-02-15T12:45:11.527" v="1890" actId="20577"/>
          <ac:spMkLst>
            <pc:docMk/>
            <pc:sldMk cId="0" sldId="262"/>
            <ac:spMk id="737" creationId="{00000000-0000-0000-0000-000000000000}"/>
          </ac:spMkLst>
        </pc:spChg>
        <pc:spChg chg="del mod">
          <ac:chgData name="YAN CARLOS CAMARGO BEZERRA ." userId="887380ba-e46c-483e-8e20-9d1bb0a6c5ce" providerId="ADAL" clId="{21611CED-2B5E-47FF-B73E-8DD98451A8FB}" dt="2023-02-15T12:47:47.937" v="1998" actId="478"/>
          <ac:spMkLst>
            <pc:docMk/>
            <pc:sldMk cId="0" sldId="262"/>
            <ac:spMk id="738" creationId="{00000000-0000-0000-0000-000000000000}"/>
          </ac:spMkLst>
        </pc:spChg>
        <pc:spChg chg="mod">
          <ac:chgData name="YAN CARLOS CAMARGO BEZERRA ." userId="887380ba-e46c-483e-8e20-9d1bb0a6c5ce" providerId="ADAL" clId="{21611CED-2B5E-47FF-B73E-8DD98451A8FB}" dt="2023-02-16T00:13:51.005" v="2318" actId="1076"/>
          <ac:spMkLst>
            <pc:docMk/>
            <pc:sldMk cId="0" sldId="262"/>
            <ac:spMk id="739" creationId="{00000000-0000-0000-0000-000000000000}"/>
          </ac:spMkLst>
        </pc:spChg>
        <pc:spChg chg="del">
          <ac:chgData name="YAN CARLOS CAMARGO BEZERRA ." userId="887380ba-e46c-483e-8e20-9d1bb0a6c5ce" providerId="ADAL" clId="{21611CED-2B5E-47FF-B73E-8DD98451A8FB}" dt="2023-02-16T00:24:27.707" v="2508" actId="478"/>
          <ac:spMkLst>
            <pc:docMk/>
            <pc:sldMk cId="0" sldId="262"/>
            <ac:spMk id="740" creationId="{00000000-0000-0000-0000-000000000000}"/>
          </ac:spMkLst>
        </pc:spChg>
        <pc:spChg chg="mod">
          <ac:chgData name="YAN CARLOS CAMARGO BEZERRA ." userId="887380ba-e46c-483e-8e20-9d1bb0a6c5ce" providerId="ADAL" clId="{21611CED-2B5E-47FF-B73E-8DD98451A8FB}" dt="2023-02-16T00:25:50.032" v="2573" actId="20577"/>
          <ac:spMkLst>
            <pc:docMk/>
            <pc:sldMk cId="0" sldId="262"/>
            <ac:spMk id="741" creationId="{00000000-0000-0000-0000-000000000000}"/>
          </ac:spMkLst>
        </pc:spChg>
        <pc:picChg chg="add mod">
          <ac:chgData name="YAN CARLOS CAMARGO BEZERRA ." userId="887380ba-e46c-483e-8e20-9d1bb0a6c5ce" providerId="ADAL" clId="{21611CED-2B5E-47FF-B73E-8DD98451A8FB}" dt="2023-02-16T00:32:52.117" v="2594"/>
          <ac:picMkLst>
            <pc:docMk/>
            <pc:sldMk cId="0" sldId="262"/>
            <ac:picMk id="1026" creationId="{55B084C2-8A92-13D8-B157-BEA37D18D4AA}"/>
          </ac:picMkLst>
        </pc:picChg>
        <pc:cxnChg chg="add mod">
          <ac:chgData name="YAN CARLOS CAMARGO BEZERRA ." userId="887380ba-e46c-483e-8e20-9d1bb0a6c5ce" providerId="ADAL" clId="{21611CED-2B5E-47FF-B73E-8DD98451A8FB}" dt="2023-02-16T00:27:56.491" v="2583" actId="1076"/>
          <ac:cxnSpMkLst>
            <pc:docMk/>
            <pc:sldMk cId="0" sldId="262"/>
            <ac:cxnSpMk id="12" creationId="{E61BE75F-2D62-CC06-907B-7DE5C17D35E8}"/>
          </ac:cxnSpMkLst>
        </pc:cxnChg>
        <pc:cxnChg chg="mod">
          <ac:chgData name="YAN CARLOS CAMARGO BEZERRA ." userId="887380ba-e46c-483e-8e20-9d1bb0a6c5ce" providerId="ADAL" clId="{21611CED-2B5E-47FF-B73E-8DD98451A8FB}" dt="2023-02-16T00:27:49.165" v="2582" actId="1076"/>
          <ac:cxnSpMkLst>
            <pc:docMk/>
            <pc:sldMk cId="0" sldId="262"/>
            <ac:cxnSpMk id="744" creationId="{00000000-0000-0000-0000-000000000000}"/>
          </ac:cxnSpMkLst>
        </pc:cxnChg>
      </pc:sldChg>
      <pc:sldChg chg="del modNotes">
        <pc:chgData name="YAN CARLOS CAMARGO BEZERRA ." userId="887380ba-e46c-483e-8e20-9d1bb0a6c5ce" providerId="ADAL" clId="{21611CED-2B5E-47FF-B73E-8DD98451A8FB}" dt="2023-02-16T00:58:38.105" v="3110" actId="47"/>
        <pc:sldMkLst>
          <pc:docMk/>
          <pc:sldMk cId="0" sldId="263"/>
        </pc:sldMkLst>
      </pc:sldChg>
      <pc:sldChg chg="del modNotes">
        <pc:chgData name="YAN CARLOS CAMARGO BEZERRA ." userId="887380ba-e46c-483e-8e20-9d1bb0a6c5ce" providerId="ADAL" clId="{21611CED-2B5E-47FF-B73E-8DD98451A8FB}" dt="2023-02-16T00:58:38.105" v="3110" actId="47"/>
        <pc:sldMkLst>
          <pc:docMk/>
          <pc:sldMk cId="0" sldId="264"/>
        </pc:sldMkLst>
      </pc:sldChg>
      <pc:sldChg chg="addSp modSp mod ord modNotes">
        <pc:chgData name="YAN CARLOS CAMARGO BEZERRA ." userId="887380ba-e46c-483e-8e20-9d1bb0a6c5ce" providerId="ADAL" clId="{21611CED-2B5E-47FF-B73E-8DD98451A8FB}" dt="2023-02-15T02:56:35.304" v="1805" actId="1076"/>
        <pc:sldMkLst>
          <pc:docMk/>
          <pc:sldMk cId="0" sldId="265"/>
        </pc:sldMkLst>
        <pc:spChg chg="mod">
          <ac:chgData name="YAN CARLOS CAMARGO BEZERRA ." userId="887380ba-e46c-483e-8e20-9d1bb0a6c5ce" providerId="ADAL" clId="{21611CED-2B5E-47FF-B73E-8DD98451A8FB}" dt="2023-02-15T02:50:35.762" v="1520"/>
          <ac:spMkLst>
            <pc:docMk/>
            <pc:sldMk cId="0" sldId="265"/>
            <ac:spMk id="3" creationId="{8A09D973-AE56-9ACA-E7A6-00E76D637345}"/>
          </ac:spMkLst>
        </pc:spChg>
        <pc:spChg chg="mod">
          <ac:chgData name="YAN CARLOS CAMARGO BEZERRA ." userId="887380ba-e46c-483e-8e20-9d1bb0a6c5ce" providerId="ADAL" clId="{21611CED-2B5E-47FF-B73E-8DD98451A8FB}" dt="2023-02-15T02:50:35.762" v="1520"/>
          <ac:spMkLst>
            <pc:docMk/>
            <pc:sldMk cId="0" sldId="265"/>
            <ac:spMk id="4" creationId="{6C6887ED-029A-B2B3-4347-0E352584C9ED}"/>
          </ac:spMkLst>
        </pc:spChg>
        <pc:spChg chg="add mod">
          <ac:chgData name="YAN CARLOS CAMARGO BEZERRA ." userId="887380ba-e46c-483e-8e20-9d1bb0a6c5ce" providerId="ADAL" clId="{21611CED-2B5E-47FF-B73E-8DD98451A8FB}" dt="2023-02-15T02:56:35.304" v="1805" actId="1076"/>
          <ac:spMkLst>
            <pc:docMk/>
            <pc:sldMk cId="0" sldId="265"/>
            <ac:spMk id="5" creationId="{66ECA9E0-9605-6198-C365-97806380ADEC}"/>
          </ac:spMkLst>
        </pc:spChg>
        <pc:spChg chg="mod">
          <ac:chgData name="YAN CARLOS CAMARGO BEZERRA ." userId="887380ba-e46c-483e-8e20-9d1bb0a6c5ce" providerId="ADAL" clId="{21611CED-2B5E-47FF-B73E-8DD98451A8FB}" dt="2023-02-15T02:55:55.728" v="1803" actId="20577"/>
          <ac:spMkLst>
            <pc:docMk/>
            <pc:sldMk cId="0" sldId="265"/>
            <ac:spMk id="784" creationId="{00000000-0000-0000-0000-000000000000}"/>
          </ac:spMkLst>
        </pc:spChg>
        <pc:grpChg chg="add mod">
          <ac:chgData name="YAN CARLOS CAMARGO BEZERRA ." userId="887380ba-e46c-483e-8e20-9d1bb0a6c5ce" providerId="ADAL" clId="{21611CED-2B5E-47FF-B73E-8DD98451A8FB}" dt="2023-02-15T02:56:35.304" v="1805" actId="1076"/>
          <ac:grpSpMkLst>
            <pc:docMk/>
            <pc:sldMk cId="0" sldId="265"/>
            <ac:grpSpMk id="2" creationId="{5A237C29-ACC1-A3A4-9217-A03C3736E1BA}"/>
          </ac:grpSpMkLst>
        </pc:grpChg>
      </pc:sldChg>
      <pc:sldChg chg="modSp mod ord modNotes">
        <pc:chgData name="YAN CARLOS CAMARGO BEZERRA ." userId="887380ba-e46c-483e-8e20-9d1bb0a6c5ce" providerId="ADAL" clId="{21611CED-2B5E-47FF-B73E-8DD98451A8FB}" dt="2023-02-16T00:22:23.142" v="2505"/>
        <pc:sldMkLst>
          <pc:docMk/>
          <pc:sldMk cId="0" sldId="266"/>
        </pc:sldMkLst>
        <pc:spChg chg="mod">
          <ac:chgData name="YAN CARLOS CAMARGO BEZERRA ." userId="887380ba-e46c-483e-8e20-9d1bb0a6c5ce" providerId="ADAL" clId="{21611CED-2B5E-47FF-B73E-8DD98451A8FB}" dt="2023-02-16T00:21:12.186" v="2503" actId="20577"/>
          <ac:spMkLst>
            <pc:docMk/>
            <pc:sldMk cId="0" sldId="266"/>
            <ac:spMk id="793" creationId="{00000000-0000-0000-0000-000000000000}"/>
          </ac:spMkLst>
        </pc:spChg>
      </pc:sldChg>
      <pc:sldChg chg="addSp delSp modSp mod ord">
        <pc:chgData name="YAN CARLOS CAMARGO BEZERRA ." userId="887380ba-e46c-483e-8e20-9d1bb0a6c5ce" providerId="ADAL" clId="{21611CED-2B5E-47FF-B73E-8DD98451A8FB}" dt="2023-02-15T12:44:09.501" v="1812"/>
        <pc:sldMkLst>
          <pc:docMk/>
          <pc:sldMk cId="0" sldId="267"/>
        </pc:sldMkLst>
        <pc:spChg chg="add mod">
          <ac:chgData name="YAN CARLOS CAMARGO BEZERRA ." userId="887380ba-e46c-483e-8e20-9d1bb0a6c5ce" providerId="ADAL" clId="{21611CED-2B5E-47FF-B73E-8DD98451A8FB}" dt="2023-02-15T01:29:22.286" v="313" actId="207"/>
          <ac:spMkLst>
            <pc:docMk/>
            <pc:sldMk cId="0" sldId="267"/>
            <ac:spMk id="6" creationId="{2F5D3761-6537-3505-BE0B-99C80F602E40}"/>
          </ac:spMkLst>
        </pc:spChg>
        <pc:spChg chg="mod">
          <ac:chgData name="YAN CARLOS CAMARGO BEZERRA ." userId="887380ba-e46c-483e-8e20-9d1bb0a6c5ce" providerId="ADAL" clId="{21611CED-2B5E-47FF-B73E-8DD98451A8FB}" dt="2023-02-15T01:28:16.731" v="281" actId="1076"/>
          <ac:spMkLst>
            <pc:docMk/>
            <pc:sldMk cId="0" sldId="267"/>
            <ac:spMk id="798" creationId="{00000000-0000-0000-0000-000000000000}"/>
          </ac:spMkLst>
        </pc:spChg>
        <pc:spChg chg="mod">
          <ac:chgData name="YAN CARLOS CAMARGO BEZERRA ." userId="887380ba-e46c-483e-8e20-9d1bb0a6c5ce" providerId="ADAL" clId="{21611CED-2B5E-47FF-B73E-8DD98451A8FB}" dt="2023-02-15T01:28:01.580" v="280" actId="14100"/>
          <ac:spMkLst>
            <pc:docMk/>
            <pc:sldMk cId="0" sldId="267"/>
            <ac:spMk id="799" creationId="{00000000-0000-0000-0000-000000000000}"/>
          </ac:spMkLst>
        </pc:spChg>
        <pc:grpChg chg="del">
          <ac:chgData name="YAN CARLOS CAMARGO BEZERRA ." userId="887380ba-e46c-483e-8e20-9d1bb0a6c5ce" providerId="ADAL" clId="{21611CED-2B5E-47FF-B73E-8DD98451A8FB}" dt="2023-02-15T01:19:31.130" v="22" actId="478"/>
          <ac:grpSpMkLst>
            <pc:docMk/>
            <pc:sldMk cId="0" sldId="267"/>
            <ac:grpSpMk id="802" creationId="{00000000-0000-0000-0000-000000000000}"/>
          </ac:grpSpMkLst>
        </pc:grpChg>
        <pc:picChg chg="add del mod">
          <ac:chgData name="YAN CARLOS CAMARGO BEZERRA ." userId="887380ba-e46c-483e-8e20-9d1bb0a6c5ce" providerId="ADAL" clId="{21611CED-2B5E-47FF-B73E-8DD98451A8FB}" dt="2023-02-15T01:21:53.879" v="29" actId="478"/>
          <ac:picMkLst>
            <pc:docMk/>
            <pc:sldMk cId="0" sldId="267"/>
            <ac:picMk id="3" creationId="{27A64CDC-15CD-D892-17A0-BACFF259F36F}"/>
          </ac:picMkLst>
        </pc:picChg>
        <pc:picChg chg="add mod modCrop">
          <ac:chgData name="YAN CARLOS CAMARGO BEZERRA ." userId="887380ba-e46c-483e-8e20-9d1bb0a6c5ce" providerId="ADAL" clId="{21611CED-2B5E-47FF-B73E-8DD98451A8FB}" dt="2023-02-15T01:23:16.164" v="50" actId="1076"/>
          <ac:picMkLst>
            <pc:docMk/>
            <pc:sldMk cId="0" sldId="267"/>
            <ac:picMk id="5" creationId="{84CBAC6B-17FF-6DEC-09E3-D15AB36D6E85}"/>
          </ac:picMkLst>
        </pc:picChg>
        <pc:picChg chg="del">
          <ac:chgData name="YAN CARLOS CAMARGO BEZERRA ." userId="887380ba-e46c-483e-8e20-9d1bb0a6c5ce" providerId="ADAL" clId="{21611CED-2B5E-47FF-B73E-8DD98451A8FB}" dt="2023-02-15T01:19:32.937" v="23" actId="478"/>
          <ac:picMkLst>
            <pc:docMk/>
            <pc:sldMk cId="0" sldId="267"/>
            <ac:picMk id="806" creationId="{00000000-0000-0000-0000-000000000000}"/>
          </ac:picMkLst>
        </pc:picChg>
      </pc:sldChg>
      <pc:sldChg chg="del">
        <pc:chgData name="YAN CARLOS CAMARGO BEZERRA ." userId="887380ba-e46c-483e-8e20-9d1bb0a6c5ce" providerId="ADAL" clId="{21611CED-2B5E-47FF-B73E-8DD98451A8FB}" dt="2023-02-16T00:58:38.105" v="3110" actId="47"/>
        <pc:sldMkLst>
          <pc:docMk/>
          <pc:sldMk cId="0" sldId="268"/>
        </pc:sldMkLst>
      </pc:sldChg>
      <pc:sldChg chg="del">
        <pc:chgData name="YAN CARLOS CAMARGO BEZERRA ." userId="887380ba-e46c-483e-8e20-9d1bb0a6c5ce" providerId="ADAL" clId="{21611CED-2B5E-47FF-B73E-8DD98451A8FB}" dt="2023-02-16T00:58:38.105" v="3110" actId="47"/>
        <pc:sldMkLst>
          <pc:docMk/>
          <pc:sldMk cId="0" sldId="269"/>
        </pc:sldMkLst>
      </pc:sldChg>
      <pc:sldChg chg="del">
        <pc:chgData name="YAN CARLOS CAMARGO BEZERRA ." userId="887380ba-e46c-483e-8e20-9d1bb0a6c5ce" providerId="ADAL" clId="{21611CED-2B5E-47FF-B73E-8DD98451A8FB}" dt="2023-02-16T00:58:38.105" v="3110" actId="47"/>
        <pc:sldMkLst>
          <pc:docMk/>
          <pc:sldMk cId="0" sldId="270"/>
        </pc:sldMkLst>
      </pc:sldChg>
      <pc:sldChg chg="del">
        <pc:chgData name="YAN CARLOS CAMARGO BEZERRA ." userId="887380ba-e46c-483e-8e20-9d1bb0a6c5ce" providerId="ADAL" clId="{21611CED-2B5E-47FF-B73E-8DD98451A8FB}" dt="2023-02-16T00:58:38.105" v="3110" actId="47"/>
        <pc:sldMkLst>
          <pc:docMk/>
          <pc:sldMk cId="0" sldId="271"/>
        </pc:sldMkLst>
      </pc:sldChg>
      <pc:sldChg chg="del">
        <pc:chgData name="YAN CARLOS CAMARGO BEZERRA ." userId="887380ba-e46c-483e-8e20-9d1bb0a6c5ce" providerId="ADAL" clId="{21611CED-2B5E-47FF-B73E-8DD98451A8FB}" dt="2023-02-16T00:58:51.875" v="3111" actId="47"/>
        <pc:sldMkLst>
          <pc:docMk/>
          <pc:sldMk cId="0" sldId="272"/>
        </pc:sldMkLst>
      </pc:sldChg>
      <pc:sldChg chg="del">
        <pc:chgData name="YAN CARLOS CAMARGO BEZERRA ." userId="887380ba-e46c-483e-8e20-9d1bb0a6c5ce" providerId="ADAL" clId="{21611CED-2B5E-47FF-B73E-8DD98451A8FB}" dt="2023-02-16T00:58:51.875" v="3111" actId="47"/>
        <pc:sldMkLst>
          <pc:docMk/>
          <pc:sldMk cId="0" sldId="273"/>
        </pc:sldMkLst>
      </pc:sldChg>
      <pc:sldChg chg="del">
        <pc:chgData name="YAN CARLOS CAMARGO BEZERRA ." userId="887380ba-e46c-483e-8e20-9d1bb0a6c5ce" providerId="ADAL" clId="{21611CED-2B5E-47FF-B73E-8DD98451A8FB}" dt="2023-02-16T00:58:51.875" v="3111" actId="47"/>
        <pc:sldMkLst>
          <pc:docMk/>
          <pc:sldMk cId="0" sldId="274"/>
        </pc:sldMkLst>
      </pc:sldChg>
      <pc:sldChg chg="addSp delSp modSp mod ord">
        <pc:chgData name="YAN CARLOS CAMARGO BEZERRA ." userId="887380ba-e46c-483e-8e20-9d1bb0a6c5ce" providerId="ADAL" clId="{21611CED-2B5E-47FF-B73E-8DD98451A8FB}" dt="2023-02-16T00:50:48.050" v="2966" actId="13822"/>
        <pc:sldMkLst>
          <pc:docMk/>
          <pc:sldMk cId="0" sldId="275"/>
        </pc:sldMkLst>
        <pc:spChg chg="add mod">
          <ac:chgData name="YAN CARLOS CAMARGO BEZERRA ." userId="887380ba-e46c-483e-8e20-9d1bb0a6c5ce" providerId="ADAL" clId="{21611CED-2B5E-47FF-B73E-8DD98451A8FB}" dt="2023-02-16T00:50:48.050" v="2966" actId="13822"/>
          <ac:spMkLst>
            <pc:docMk/>
            <pc:sldMk cId="0" sldId="275"/>
            <ac:spMk id="2" creationId="{486D3146-CB48-AFB5-7E9D-C453ACCC347D}"/>
          </ac:spMkLst>
        </pc:spChg>
        <pc:spChg chg="mod">
          <ac:chgData name="YAN CARLOS CAMARGO BEZERRA ." userId="887380ba-e46c-483e-8e20-9d1bb0a6c5ce" providerId="ADAL" clId="{21611CED-2B5E-47FF-B73E-8DD98451A8FB}" dt="2023-02-16T00:47:45.131" v="2759" actId="14100"/>
          <ac:spMkLst>
            <pc:docMk/>
            <pc:sldMk cId="0" sldId="275"/>
            <ac:spMk id="2545" creationId="{00000000-0000-0000-0000-000000000000}"/>
          </ac:spMkLst>
        </pc:spChg>
        <pc:spChg chg="mod">
          <ac:chgData name="YAN CARLOS CAMARGO BEZERRA ." userId="887380ba-e46c-483e-8e20-9d1bb0a6c5ce" providerId="ADAL" clId="{21611CED-2B5E-47FF-B73E-8DD98451A8FB}" dt="2023-02-16T00:50:08.974" v="2962" actId="20577"/>
          <ac:spMkLst>
            <pc:docMk/>
            <pc:sldMk cId="0" sldId="275"/>
            <ac:spMk id="2546" creationId="{00000000-0000-0000-0000-000000000000}"/>
          </ac:spMkLst>
        </pc:spChg>
        <pc:spChg chg="del mod">
          <ac:chgData name="YAN CARLOS CAMARGO BEZERRA ." userId="887380ba-e46c-483e-8e20-9d1bb0a6c5ce" providerId="ADAL" clId="{21611CED-2B5E-47FF-B73E-8DD98451A8FB}" dt="2023-02-16T00:50:15.767" v="2964" actId="478"/>
          <ac:spMkLst>
            <pc:docMk/>
            <pc:sldMk cId="0" sldId="275"/>
            <ac:spMk id="2567" creationId="{00000000-0000-0000-0000-000000000000}"/>
          </ac:spMkLst>
        </pc:spChg>
      </pc:sldChg>
      <pc:sldChg chg="del">
        <pc:chgData name="YAN CARLOS CAMARGO BEZERRA ." userId="887380ba-e46c-483e-8e20-9d1bb0a6c5ce" providerId="ADAL" clId="{21611CED-2B5E-47FF-B73E-8DD98451A8FB}" dt="2023-02-16T00:58:51.875" v="3111" actId="47"/>
        <pc:sldMkLst>
          <pc:docMk/>
          <pc:sldMk cId="0" sldId="276"/>
        </pc:sldMkLst>
      </pc:sldChg>
      <pc:sldChg chg="del">
        <pc:chgData name="YAN CARLOS CAMARGO BEZERRA ." userId="887380ba-e46c-483e-8e20-9d1bb0a6c5ce" providerId="ADAL" clId="{21611CED-2B5E-47FF-B73E-8DD98451A8FB}" dt="2023-02-16T00:58:51.875" v="3111" actId="47"/>
        <pc:sldMkLst>
          <pc:docMk/>
          <pc:sldMk cId="0" sldId="277"/>
        </pc:sldMkLst>
      </pc:sldChg>
      <pc:sldChg chg="del">
        <pc:chgData name="YAN CARLOS CAMARGO BEZERRA ." userId="887380ba-e46c-483e-8e20-9d1bb0a6c5ce" providerId="ADAL" clId="{21611CED-2B5E-47FF-B73E-8DD98451A8FB}" dt="2023-02-16T00:59:00.295" v="3112" actId="47"/>
        <pc:sldMkLst>
          <pc:docMk/>
          <pc:sldMk cId="0" sldId="278"/>
        </pc:sldMkLst>
      </pc:sldChg>
      <pc:sldChg chg="del">
        <pc:chgData name="YAN CARLOS CAMARGO BEZERRA ." userId="887380ba-e46c-483e-8e20-9d1bb0a6c5ce" providerId="ADAL" clId="{21611CED-2B5E-47FF-B73E-8DD98451A8FB}" dt="2023-02-16T00:59:00.295" v="3112" actId="47"/>
        <pc:sldMkLst>
          <pc:docMk/>
          <pc:sldMk cId="0" sldId="279"/>
        </pc:sldMkLst>
      </pc:sldChg>
      <pc:sldChg chg="del">
        <pc:chgData name="YAN CARLOS CAMARGO BEZERRA ." userId="887380ba-e46c-483e-8e20-9d1bb0a6c5ce" providerId="ADAL" clId="{21611CED-2B5E-47FF-B73E-8DD98451A8FB}" dt="2023-02-16T00:59:00.295" v="3112" actId="47"/>
        <pc:sldMkLst>
          <pc:docMk/>
          <pc:sldMk cId="0" sldId="280"/>
        </pc:sldMkLst>
      </pc:sldChg>
      <pc:sldChg chg="del">
        <pc:chgData name="YAN CARLOS CAMARGO BEZERRA ." userId="887380ba-e46c-483e-8e20-9d1bb0a6c5ce" providerId="ADAL" clId="{21611CED-2B5E-47FF-B73E-8DD98451A8FB}" dt="2023-02-16T00:59:00.295" v="3112" actId="47"/>
        <pc:sldMkLst>
          <pc:docMk/>
          <pc:sldMk cId="0" sldId="281"/>
        </pc:sldMkLst>
      </pc:sldChg>
      <pc:sldChg chg="del">
        <pc:chgData name="YAN CARLOS CAMARGO BEZERRA ." userId="887380ba-e46c-483e-8e20-9d1bb0a6c5ce" providerId="ADAL" clId="{21611CED-2B5E-47FF-B73E-8DD98451A8FB}" dt="2023-02-16T00:59:00.295" v="3112" actId="47"/>
        <pc:sldMkLst>
          <pc:docMk/>
          <pc:sldMk cId="0" sldId="282"/>
        </pc:sldMkLst>
      </pc:sldChg>
      <pc:sldChg chg="del">
        <pc:chgData name="YAN CARLOS CAMARGO BEZERRA ." userId="887380ba-e46c-483e-8e20-9d1bb0a6c5ce" providerId="ADAL" clId="{21611CED-2B5E-47FF-B73E-8DD98451A8FB}" dt="2023-02-16T00:59:00.295" v="3112" actId="47"/>
        <pc:sldMkLst>
          <pc:docMk/>
          <pc:sldMk cId="0" sldId="283"/>
        </pc:sldMkLst>
      </pc:sldChg>
      <pc:sldChg chg="del">
        <pc:chgData name="YAN CARLOS CAMARGO BEZERRA ." userId="887380ba-e46c-483e-8e20-9d1bb0a6c5ce" providerId="ADAL" clId="{21611CED-2B5E-47FF-B73E-8DD98451A8FB}" dt="2023-02-16T00:59:00.295" v="3112" actId="47"/>
        <pc:sldMkLst>
          <pc:docMk/>
          <pc:sldMk cId="0" sldId="284"/>
        </pc:sldMkLst>
      </pc:sldChg>
      <pc:sldChg chg="del">
        <pc:chgData name="YAN CARLOS CAMARGO BEZERRA ." userId="887380ba-e46c-483e-8e20-9d1bb0a6c5ce" providerId="ADAL" clId="{21611CED-2B5E-47FF-B73E-8DD98451A8FB}" dt="2023-02-16T00:59:05.763" v="3113" actId="47"/>
        <pc:sldMkLst>
          <pc:docMk/>
          <pc:sldMk cId="0" sldId="285"/>
        </pc:sldMkLst>
      </pc:sldChg>
      <pc:sldChg chg="del">
        <pc:chgData name="YAN CARLOS CAMARGO BEZERRA ." userId="887380ba-e46c-483e-8e20-9d1bb0a6c5ce" providerId="ADAL" clId="{21611CED-2B5E-47FF-B73E-8DD98451A8FB}" dt="2023-02-16T00:59:05.763" v="3113" actId="47"/>
        <pc:sldMkLst>
          <pc:docMk/>
          <pc:sldMk cId="0" sldId="286"/>
        </pc:sldMkLst>
      </pc:sldChg>
      <pc:sldChg chg="del">
        <pc:chgData name="YAN CARLOS CAMARGO BEZERRA ." userId="887380ba-e46c-483e-8e20-9d1bb0a6c5ce" providerId="ADAL" clId="{21611CED-2B5E-47FF-B73E-8DD98451A8FB}" dt="2023-02-16T00:59:05.763" v="3113" actId="47"/>
        <pc:sldMkLst>
          <pc:docMk/>
          <pc:sldMk cId="0" sldId="287"/>
        </pc:sldMkLst>
      </pc:sldChg>
      <pc:sldChg chg="del">
        <pc:chgData name="YAN CARLOS CAMARGO BEZERRA ." userId="887380ba-e46c-483e-8e20-9d1bb0a6c5ce" providerId="ADAL" clId="{21611CED-2B5E-47FF-B73E-8DD98451A8FB}" dt="2023-02-16T00:59:05.763" v="3113" actId="47"/>
        <pc:sldMkLst>
          <pc:docMk/>
          <pc:sldMk cId="0" sldId="288"/>
        </pc:sldMkLst>
      </pc:sldChg>
      <pc:sldChg chg="del">
        <pc:chgData name="YAN CARLOS CAMARGO BEZERRA ." userId="887380ba-e46c-483e-8e20-9d1bb0a6c5ce" providerId="ADAL" clId="{21611CED-2B5E-47FF-B73E-8DD98451A8FB}" dt="2023-02-16T00:59:19.527" v="3114" actId="47"/>
        <pc:sldMkLst>
          <pc:docMk/>
          <pc:sldMk cId="0" sldId="289"/>
        </pc:sldMkLst>
      </pc:sldChg>
      <pc:sldChg chg="del">
        <pc:chgData name="YAN CARLOS CAMARGO BEZERRA ." userId="887380ba-e46c-483e-8e20-9d1bb0a6c5ce" providerId="ADAL" clId="{21611CED-2B5E-47FF-B73E-8DD98451A8FB}" dt="2023-02-16T00:59:19.527" v="3114" actId="47"/>
        <pc:sldMkLst>
          <pc:docMk/>
          <pc:sldMk cId="0" sldId="290"/>
        </pc:sldMkLst>
      </pc:sldChg>
      <pc:sldChg chg="del">
        <pc:chgData name="YAN CARLOS CAMARGO BEZERRA ." userId="887380ba-e46c-483e-8e20-9d1bb0a6c5ce" providerId="ADAL" clId="{21611CED-2B5E-47FF-B73E-8DD98451A8FB}" dt="2023-02-16T00:59:19.527" v="3114" actId="47"/>
        <pc:sldMkLst>
          <pc:docMk/>
          <pc:sldMk cId="0" sldId="291"/>
        </pc:sldMkLst>
      </pc:sldChg>
      <pc:sldChg chg="del">
        <pc:chgData name="YAN CARLOS CAMARGO BEZERRA ." userId="887380ba-e46c-483e-8e20-9d1bb0a6c5ce" providerId="ADAL" clId="{21611CED-2B5E-47FF-B73E-8DD98451A8FB}" dt="2023-02-16T00:59:19.527" v="3114" actId="47"/>
        <pc:sldMkLst>
          <pc:docMk/>
          <pc:sldMk cId="0" sldId="292"/>
        </pc:sldMkLst>
      </pc:sldChg>
      <pc:sldChg chg="del">
        <pc:chgData name="YAN CARLOS CAMARGO BEZERRA ." userId="887380ba-e46c-483e-8e20-9d1bb0a6c5ce" providerId="ADAL" clId="{21611CED-2B5E-47FF-B73E-8DD98451A8FB}" dt="2023-02-16T00:59:19.527" v="3114" actId="47"/>
        <pc:sldMkLst>
          <pc:docMk/>
          <pc:sldMk cId="0" sldId="293"/>
        </pc:sldMkLst>
      </pc:sldChg>
      <pc:sldChg chg="del">
        <pc:chgData name="YAN CARLOS CAMARGO BEZERRA ." userId="887380ba-e46c-483e-8e20-9d1bb0a6c5ce" providerId="ADAL" clId="{21611CED-2B5E-47FF-B73E-8DD98451A8FB}" dt="2023-02-16T00:59:19.527" v="3114" actId="47"/>
        <pc:sldMkLst>
          <pc:docMk/>
          <pc:sldMk cId="0" sldId="294"/>
        </pc:sldMkLst>
      </pc:sldChg>
      <pc:sldChg chg="del">
        <pc:chgData name="YAN CARLOS CAMARGO BEZERRA ." userId="887380ba-e46c-483e-8e20-9d1bb0a6c5ce" providerId="ADAL" clId="{21611CED-2B5E-47FF-B73E-8DD98451A8FB}" dt="2023-02-16T00:59:19.527" v="3114" actId="47"/>
        <pc:sldMkLst>
          <pc:docMk/>
          <pc:sldMk cId="0" sldId="295"/>
        </pc:sldMkLst>
      </pc:sldChg>
      <pc:sldChg chg="del">
        <pc:chgData name="YAN CARLOS CAMARGO BEZERRA ." userId="887380ba-e46c-483e-8e20-9d1bb0a6c5ce" providerId="ADAL" clId="{21611CED-2B5E-47FF-B73E-8DD98451A8FB}" dt="2023-02-16T00:59:19.527" v="3114" actId="47"/>
        <pc:sldMkLst>
          <pc:docMk/>
          <pc:sldMk cId="0" sldId="296"/>
        </pc:sldMkLst>
      </pc:sldChg>
      <pc:sldChg chg="modSp add mod">
        <pc:chgData name="YAN CARLOS CAMARGO BEZERRA ." userId="887380ba-e46c-483e-8e20-9d1bb0a6c5ce" providerId="ADAL" clId="{21611CED-2B5E-47FF-B73E-8DD98451A8FB}" dt="2023-02-15T02:11:36.045" v="853" actId="1076"/>
        <pc:sldMkLst>
          <pc:docMk/>
          <pc:sldMk cId="4084450370" sldId="297"/>
        </pc:sldMkLst>
        <pc:picChg chg="mod">
          <ac:chgData name="YAN CARLOS CAMARGO BEZERRA ." userId="887380ba-e46c-483e-8e20-9d1bb0a6c5ce" providerId="ADAL" clId="{21611CED-2B5E-47FF-B73E-8DD98451A8FB}" dt="2023-02-15T02:11:36.045" v="853" actId="1076"/>
          <ac:picMkLst>
            <pc:docMk/>
            <pc:sldMk cId="4084450370" sldId="297"/>
            <ac:picMk id="8" creationId="{9190E2F9-70B8-397D-1D05-88C009E19CDD}"/>
          </ac:picMkLst>
        </pc:picChg>
      </pc:sldChg>
      <pc:sldChg chg="addSp delSp modSp add mod">
        <pc:chgData name="YAN CARLOS CAMARGO BEZERRA ." userId="887380ba-e46c-483e-8e20-9d1bb0a6c5ce" providerId="ADAL" clId="{21611CED-2B5E-47FF-B73E-8DD98451A8FB}" dt="2023-02-15T23:30:38.538" v="2011" actId="1076"/>
        <pc:sldMkLst>
          <pc:docMk/>
          <pc:sldMk cId="276634254" sldId="298"/>
        </pc:sldMkLst>
        <pc:spChg chg="add del mod">
          <ac:chgData name="YAN CARLOS CAMARGO BEZERRA ." userId="887380ba-e46c-483e-8e20-9d1bb0a6c5ce" providerId="ADAL" clId="{21611CED-2B5E-47FF-B73E-8DD98451A8FB}" dt="2023-02-15T02:18:37.661" v="910" actId="478"/>
          <ac:spMkLst>
            <pc:docMk/>
            <pc:sldMk cId="276634254" sldId="298"/>
            <ac:spMk id="3" creationId="{C7D60EE4-FF32-D6A6-E9D9-26E769EED882}"/>
          </ac:spMkLst>
        </pc:spChg>
        <pc:picChg chg="add mod">
          <ac:chgData name="YAN CARLOS CAMARGO BEZERRA ." userId="887380ba-e46c-483e-8e20-9d1bb0a6c5ce" providerId="ADAL" clId="{21611CED-2B5E-47FF-B73E-8DD98451A8FB}" dt="2023-02-15T23:30:38.538" v="2011" actId="1076"/>
          <ac:picMkLst>
            <pc:docMk/>
            <pc:sldMk cId="276634254" sldId="298"/>
            <ac:picMk id="2" creationId="{1806787F-8B50-7E88-E9C3-EC03BE5D73D9}"/>
          </ac:picMkLst>
        </pc:picChg>
        <pc:picChg chg="del mod">
          <ac:chgData name="YAN CARLOS CAMARGO BEZERRA ." userId="887380ba-e46c-483e-8e20-9d1bb0a6c5ce" providerId="ADAL" clId="{21611CED-2B5E-47FF-B73E-8DD98451A8FB}" dt="2023-02-15T02:15:34.529" v="884" actId="21"/>
          <ac:picMkLst>
            <pc:docMk/>
            <pc:sldMk cId="276634254" sldId="298"/>
            <ac:picMk id="8" creationId="{9190E2F9-70B8-397D-1D05-88C009E19CDD}"/>
          </ac:picMkLst>
        </pc:picChg>
      </pc:sldChg>
      <pc:sldChg chg="addSp delSp modSp add mod ord">
        <pc:chgData name="YAN CARLOS CAMARGO BEZERRA ." userId="887380ba-e46c-483e-8e20-9d1bb0a6c5ce" providerId="ADAL" clId="{21611CED-2B5E-47FF-B73E-8DD98451A8FB}" dt="2023-02-15T02:35:36.400" v="1229"/>
        <pc:sldMkLst>
          <pc:docMk/>
          <pc:sldMk cId="3028964819" sldId="299"/>
        </pc:sldMkLst>
        <pc:spChg chg="add del mod">
          <ac:chgData name="YAN CARLOS CAMARGO BEZERRA ." userId="887380ba-e46c-483e-8e20-9d1bb0a6c5ce" providerId="ADAL" clId="{21611CED-2B5E-47FF-B73E-8DD98451A8FB}" dt="2023-02-15T02:27:28.599" v="972" actId="478"/>
          <ac:spMkLst>
            <pc:docMk/>
            <pc:sldMk cId="3028964819" sldId="299"/>
            <ac:spMk id="3" creationId="{24E6DAAB-0A2D-2184-16A8-BB57DF39EE87}"/>
          </ac:spMkLst>
        </pc:spChg>
        <pc:spChg chg="mod">
          <ac:chgData name="YAN CARLOS CAMARGO BEZERRA ." userId="887380ba-e46c-483e-8e20-9d1bb0a6c5ce" providerId="ADAL" clId="{21611CED-2B5E-47FF-B73E-8DD98451A8FB}" dt="2023-02-15T02:32:16.382" v="1081" actId="1076"/>
          <ac:spMkLst>
            <pc:docMk/>
            <pc:sldMk cId="3028964819" sldId="299"/>
            <ac:spMk id="717" creationId="{00000000-0000-0000-0000-000000000000}"/>
          </ac:spMkLst>
        </pc:spChg>
        <pc:spChg chg="mod">
          <ac:chgData name="YAN CARLOS CAMARGO BEZERRA ." userId="887380ba-e46c-483e-8e20-9d1bb0a6c5ce" providerId="ADAL" clId="{21611CED-2B5E-47FF-B73E-8DD98451A8FB}" dt="2023-02-15T02:32:54.471" v="1121" actId="1076"/>
          <ac:spMkLst>
            <pc:docMk/>
            <pc:sldMk cId="3028964819" sldId="299"/>
            <ac:spMk id="718" creationId="{00000000-0000-0000-0000-000000000000}"/>
          </ac:spMkLst>
        </pc:spChg>
        <pc:spChg chg="mod">
          <ac:chgData name="YAN CARLOS CAMARGO BEZERRA ." userId="887380ba-e46c-483e-8e20-9d1bb0a6c5ce" providerId="ADAL" clId="{21611CED-2B5E-47FF-B73E-8DD98451A8FB}" dt="2023-02-15T02:27:11.219" v="966" actId="1076"/>
          <ac:spMkLst>
            <pc:docMk/>
            <pc:sldMk cId="3028964819" sldId="299"/>
            <ac:spMk id="720" creationId="{00000000-0000-0000-0000-000000000000}"/>
          </ac:spMkLst>
        </pc:spChg>
        <pc:picChg chg="del">
          <ac:chgData name="YAN CARLOS CAMARGO BEZERRA ." userId="887380ba-e46c-483e-8e20-9d1bb0a6c5ce" providerId="ADAL" clId="{21611CED-2B5E-47FF-B73E-8DD98451A8FB}" dt="2023-02-15T02:26:49.372" v="957" actId="21"/>
          <ac:picMkLst>
            <pc:docMk/>
            <pc:sldMk cId="3028964819" sldId="299"/>
            <ac:picMk id="721" creationId="{00000000-0000-0000-0000-000000000000}"/>
          </ac:picMkLst>
        </pc:picChg>
        <pc:picChg chg="add mod">
          <ac:chgData name="YAN CARLOS CAMARGO BEZERRA ." userId="887380ba-e46c-483e-8e20-9d1bb0a6c5ce" providerId="ADAL" clId="{21611CED-2B5E-47FF-B73E-8DD98451A8FB}" dt="2023-02-15T02:30:53.283" v="1005"/>
          <ac:picMkLst>
            <pc:docMk/>
            <pc:sldMk cId="3028964819" sldId="299"/>
            <ac:picMk id="1026" creationId="{35A79DD4-53E0-710B-54EF-D89D421DA93F}"/>
          </ac:picMkLst>
        </pc:picChg>
        <pc:picChg chg="add mod">
          <ac:chgData name="YAN CARLOS CAMARGO BEZERRA ." userId="887380ba-e46c-483e-8e20-9d1bb0a6c5ce" providerId="ADAL" clId="{21611CED-2B5E-47FF-B73E-8DD98451A8FB}" dt="2023-02-15T02:32:45.583" v="1120" actId="1076"/>
          <ac:picMkLst>
            <pc:docMk/>
            <pc:sldMk cId="3028964819" sldId="299"/>
            <ac:picMk id="1028" creationId="{E72142DF-B835-B04C-01BD-9A2D25E02CC9}"/>
          </ac:picMkLst>
        </pc:picChg>
      </pc:sldChg>
      <pc:sldChg chg="addSp delSp modSp add mod ord">
        <pc:chgData name="YAN CARLOS CAMARGO BEZERRA ." userId="887380ba-e46c-483e-8e20-9d1bb0a6c5ce" providerId="ADAL" clId="{21611CED-2B5E-47FF-B73E-8DD98451A8FB}" dt="2023-02-15T02:55:02.967" v="1759" actId="1076"/>
        <pc:sldMkLst>
          <pc:docMk/>
          <pc:sldMk cId="375871613" sldId="300"/>
        </pc:sldMkLst>
        <pc:spChg chg="add del mod">
          <ac:chgData name="YAN CARLOS CAMARGO BEZERRA ." userId="887380ba-e46c-483e-8e20-9d1bb0a6c5ce" providerId="ADAL" clId="{21611CED-2B5E-47FF-B73E-8DD98451A8FB}" dt="2023-02-15T02:38:59.133" v="1291" actId="478"/>
          <ac:spMkLst>
            <pc:docMk/>
            <pc:sldMk cId="375871613" sldId="300"/>
            <ac:spMk id="3" creationId="{2434CCE3-3316-73BB-4C0B-081FA6DAFCFC}"/>
          </ac:spMkLst>
        </pc:spChg>
        <pc:spChg chg="mod">
          <ac:chgData name="YAN CARLOS CAMARGO BEZERRA ." userId="887380ba-e46c-483e-8e20-9d1bb0a6c5ce" providerId="ADAL" clId="{21611CED-2B5E-47FF-B73E-8DD98451A8FB}" dt="2023-02-15T02:46:50.272" v="1453" actId="1076"/>
          <ac:spMkLst>
            <pc:docMk/>
            <pc:sldMk cId="375871613" sldId="300"/>
            <ac:spMk id="717" creationId="{00000000-0000-0000-0000-000000000000}"/>
          </ac:spMkLst>
        </pc:spChg>
        <pc:spChg chg="mod">
          <ac:chgData name="YAN CARLOS CAMARGO BEZERRA ." userId="887380ba-e46c-483e-8e20-9d1bb0a6c5ce" providerId="ADAL" clId="{21611CED-2B5E-47FF-B73E-8DD98451A8FB}" dt="2023-02-15T02:55:02.967" v="1759" actId="1076"/>
          <ac:spMkLst>
            <pc:docMk/>
            <pc:sldMk cId="375871613" sldId="300"/>
            <ac:spMk id="718" creationId="{00000000-0000-0000-0000-000000000000}"/>
          </ac:spMkLst>
        </pc:spChg>
        <pc:picChg chg="del">
          <ac:chgData name="YAN CARLOS CAMARGO BEZERRA ." userId="887380ba-e46c-483e-8e20-9d1bb0a6c5ce" providerId="ADAL" clId="{21611CED-2B5E-47FF-B73E-8DD98451A8FB}" dt="2023-02-15T02:38:54.848" v="1290" actId="478"/>
          <ac:picMkLst>
            <pc:docMk/>
            <pc:sldMk cId="375871613" sldId="300"/>
            <ac:picMk id="721" creationId="{00000000-0000-0000-0000-000000000000}"/>
          </ac:picMkLst>
        </pc:picChg>
        <pc:picChg chg="add del mod">
          <ac:chgData name="YAN CARLOS CAMARGO BEZERRA ." userId="887380ba-e46c-483e-8e20-9d1bb0a6c5ce" providerId="ADAL" clId="{21611CED-2B5E-47FF-B73E-8DD98451A8FB}" dt="2023-02-15T02:40:31.457" v="1390" actId="478"/>
          <ac:picMkLst>
            <pc:docMk/>
            <pc:sldMk cId="375871613" sldId="300"/>
            <ac:picMk id="3074" creationId="{406E8218-63E6-C77C-B0E7-498556DED8F3}"/>
          </ac:picMkLst>
        </pc:picChg>
        <pc:picChg chg="add del mod">
          <ac:chgData name="YAN CARLOS CAMARGO BEZERRA ." userId="887380ba-e46c-483e-8e20-9d1bb0a6c5ce" providerId="ADAL" clId="{21611CED-2B5E-47FF-B73E-8DD98451A8FB}" dt="2023-02-15T02:41:45.770" v="1401" actId="478"/>
          <ac:picMkLst>
            <pc:docMk/>
            <pc:sldMk cId="375871613" sldId="300"/>
            <ac:picMk id="3076" creationId="{7100586E-0CC8-10ED-B969-10BF9C235E40}"/>
          </ac:picMkLst>
        </pc:picChg>
        <pc:picChg chg="add mod">
          <ac:chgData name="YAN CARLOS CAMARGO BEZERRA ." userId="887380ba-e46c-483e-8e20-9d1bb0a6c5ce" providerId="ADAL" clId="{21611CED-2B5E-47FF-B73E-8DD98451A8FB}" dt="2023-02-15T02:44:24.984" v="1426" actId="1076"/>
          <ac:picMkLst>
            <pc:docMk/>
            <pc:sldMk cId="375871613" sldId="300"/>
            <ac:picMk id="3078" creationId="{A2B22DD4-0E07-0E99-CEBA-8EE7A50DB0BF}"/>
          </ac:picMkLst>
        </pc:picChg>
        <pc:picChg chg="add mod">
          <ac:chgData name="YAN CARLOS CAMARGO BEZERRA ." userId="887380ba-e46c-483e-8e20-9d1bb0a6c5ce" providerId="ADAL" clId="{21611CED-2B5E-47FF-B73E-8DD98451A8FB}" dt="2023-02-15T02:44:33.702" v="1431" actId="14100"/>
          <ac:picMkLst>
            <pc:docMk/>
            <pc:sldMk cId="375871613" sldId="300"/>
            <ac:picMk id="3080" creationId="{5D1A47DD-4AF9-A42A-F5EB-3B0787EE4C5E}"/>
          </ac:picMkLst>
        </pc:picChg>
      </pc:sldChg>
      <pc:sldChg chg="addSp delSp modSp add mod ord">
        <pc:chgData name="YAN CARLOS CAMARGO BEZERRA ." userId="887380ba-e46c-483e-8e20-9d1bb0a6c5ce" providerId="ADAL" clId="{21611CED-2B5E-47FF-B73E-8DD98451A8FB}" dt="2023-02-15T23:42:34.581" v="2068" actId="14100"/>
        <pc:sldMkLst>
          <pc:docMk/>
          <pc:sldMk cId="3258665230" sldId="301"/>
        </pc:sldMkLst>
        <pc:spChg chg="mod">
          <ac:chgData name="YAN CARLOS CAMARGO BEZERRA ." userId="887380ba-e46c-483e-8e20-9d1bb0a6c5ce" providerId="ADAL" clId="{21611CED-2B5E-47FF-B73E-8DD98451A8FB}" dt="2023-02-15T23:32:04.068" v="2053" actId="20577"/>
          <ac:spMkLst>
            <pc:docMk/>
            <pc:sldMk cId="3258665230" sldId="301"/>
            <ac:spMk id="668" creationId="{00000000-0000-0000-0000-000000000000}"/>
          </ac:spMkLst>
        </pc:spChg>
        <pc:picChg chg="add del mod">
          <ac:chgData name="YAN CARLOS CAMARGO BEZERRA ." userId="887380ba-e46c-483e-8e20-9d1bb0a6c5ce" providerId="ADAL" clId="{21611CED-2B5E-47FF-B73E-8DD98451A8FB}" dt="2023-02-15T23:40:51.006" v="2063" actId="478"/>
          <ac:picMkLst>
            <pc:docMk/>
            <pc:sldMk cId="3258665230" sldId="301"/>
            <ac:picMk id="3" creationId="{B4847DD7-7A2E-D77D-3FC7-991DAD628518}"/>
          </ac:picMkLst>
        </pc:picChg>
        <pc:picChg chg="add mod">
          <ac:chgData name="YAN CARLOS CAMARGO BEZERRA ." userId="887380ba-e46c-483e-8e20-9d1bb0a6c5ce" providerId="ADAL" clId="{21611CED-2B5E-47FF-B73E-8DD98451A8FB}" dt="2023-02-15T23:42:34.581" v="2068" actId="14100"/>
          <ac:picMkLst>
            <pc:docMk/>
            <pc:sldMk cId="3258665230" sldId="301"/>
            <ac:picMk id="5" creationId="{85AB8EE8-F2B1-6911-3CAF-E404D8E4FACD}"/>
          </ac:picMkLst>
        </pc:picChg>
        <pc:picChg chg="del">
          <ac:chgData name="YAN CARLOS CAMARGO BEZERRA ." userId="887380ba-e46c-483e-8e20-9d1bb0a6c5ce" providerId="ADAL" clId="{21611CED-2B5E-47FF-B73E-8DD98451A8FB}" dt="2023-02-15T23:32:09.129" v="2054" actId="478"/>
          <ac:picMkLst>
            <pc:docMk/>
            <pc:sldMk cId="3258665230" sldId="301"/>
            <ac:picMk id="8" creationId="{9190E2F9-70B8-397D-1D05-88C009E19CDD}"/>
          </ac:picMkLst>
        </pc:picChg>
      </pc:sldChg>
      <pc:sldChg chg="addSp modSp add mod">
        <pc:chgData name="YAN CARLOS CAMARGO BEZERRA ." userId="887380ba-e46c-483e-8e20-9d1bb0a6c5ce" providerId="ADAL" clId="{21611CED-2B5E-47FF-B73E-8DD98451A8FB}" dt="2023-02-15T23:58:48.891" v="2110" actId="1076"/>
        <pc:sldMkLst>
          <pc:docMk/>
          <pc:sldMk cId="400496851" sldId="302"/>
        </pc:sldMkLst>
        <pc:spChg chg="mod">
          <ac:chgData name="YAN CARLOS CAMARGO BEZERRA ." userId="887380ba-e46c-483e-8e20-9d1bb0a6c5ce" providerId="ADAL" clId="{21611CED-2B5E-47FF-B73E-8DD98451A8FB}" dt="2023-02-15T23:58:48.891" v="2110" actId="1076"/>
          <ac:spMkLst>
            <pc:docMk/>
            <pc:sldMk cId="400496851" sldId="302"/>
            <ac:spMk id="668" creationId="{00000000-0000-0000-0000-000000000000}"/>
          </ac:spMkLst>
        </pc:spChg>
        <pc:picChg chg="add mod">
          <ac:chgData name="YAN CARLOS CAMARGO BEZERRA ." userId="887380ba-e46c-483e-8e20-9d1bb0a6c5ce" providerId="ADAL" clId="{21611CED-2B5E-47FF-B73E-8DD98451A8FB}" dt="2023-02-15T23:58:43.586" v="2109" actId="1076"/>
          <ac:picMkLst>
            <pc:docMk/>
            <pc:sldMk cId="400496851" sldId="302"/>
            <ac:picMk id="3" creationId="{C6B7332A-C0D2-6364-7791-1C412690D6C6}"/>
          </ac:picMkLst>
        </pc:picChg>
      </pc:sldChg>
      <pc:sldChg chg="addSp delSp modSp add mod">
        <pc:chgData name="YAN CARLOS CAMARGO BEZERRA ." userId="887380ba-e46c-483e-8e20-9d1bb0a6c5ce" providerId="ADAL" clId="{21611CED-2B5E-47FF-B73E-8DD98451A8FB}" dt="2023-02-15T23:58:14.761" v="2106" actId="21"/>
        <pc:sldMkLst>
          <pc:docMk/>
          <pc:sldMk cId="1013166447" sldId="303"/>
        </pc:sldMkLst>
        <pc:spChg chg="mod">
          <ac:chgData name="YAN CARLOS CAMARGO BEZERRA ." userId="887380ba-e46c-483e-8e20-9d1bb0a6c5ce" providerId="ADAL" clId="{21611CED-2B5E-47FF-B73E-8DD98451A8FB}" dt="2023-02-15T23:58:10.081" v="2104" actId="1076"/>
          <ac:spMkLst>
            <pc:docMk/>
            <pc:sldMk cId="1013166447" sldId="303"/>
            <ac:spMk id="668" creationId="{00000000-0000-0000-0000-000000000000}"/>
          </ac:spMkLst>
        </pc:spChg>
        <pc:graphicFrameChg chg="add del modGraphic">
          <ac:chgData name="YAN CARLOS CAMARGO BEZERRA ." userId="887380ba-e46c-483e-8e20-9d1bb0a6c5ce" providerId="ADAL" clId="{21611CED-2B5E-47FF-B73E-8DD98451A8FB}" dt="2023-02-15T23:58:14.761" v="2106" actId="21"/>
          <ac:graphicFrameMkLst>
            <pc:docMk/>
            <pc:sldMk cId="1013166447" sldId="303"/>
            <ac:graphicFrameMk id="5" creationId="{CE92A3FB-9E6E-C3ED-3303-427835E07C48}"/>
          </ac:graphicFrameMkLst>
        </pc:graphicFrameChg>
        <pc:picChg chg="add mod">
          <ac:chgData name="YAN CARLOS CAMARGO BEZERRA ." userId="887380ba-e46c-483e-8e20-9d1bb0a6c5ce" providerId="ADAL" clId="{21611CED-2B5E-47FF-B73E-8DD98451A8FB}" dt="2023-02-15T23:58:06.880" v="2103" actId="1076"/>
          <ac:picMkLst>
            <pc:docMk/>
            <pc:sldMk cId="1013166447" sldId="303"/>
            <ac:picMk id="3" creationId="{FF26A884-81C0-6429-AE05-8BFABDBA680A}"/>
          </ac:picMkLst>
        </pc:picChg>
      </pc:sldChg>
      <pc:sldChg chg="addSp modSp add mod">
        <pc:chgData name="YAN CARLOS CAMARGO BEZERRA ." userId="887380ba-e46c-483e-8e20-9d1bb0a6c5ce" providerId="ADAL" clId="{21611CED-2B5E-47FF-B73E-8DD98451A8FB}" dt="2023-02-15T23:58:36.692" v="2108" actId="1076"/>
        <pc:sldMkLst>
          <pc:docMk/>
          <pc:sldMk cId="4064809593" sldId="304"/>
        </pc:sldMkLst>
        <pc:spChg chg="mod">
          <ac:chgData name="YAN CARLOS CAMARGO BEZERRA ." userId="887380ba-e46c-483e-8e20-9d1bb0a6c5ce" providerId="ADAL" clId="{21611CED-2B5E-47FF-B73E-8DD98451A8FB}" dt="2023-02-15T23:58:23.148" v="2107" actId="1076"/>
          <ac:spMkLst>
            <pc:docMk/>
            <pc:sldMk cId="4064809593" sldId="304"/>
            <ac:spMk id="668" creationId="{00000000-0000-0000-0000-000000000000}"/>
          </ac:spMkLst>
        </pc:spChg>
        <pc:picChg chg="add mod">
          <ac:chgData name="YAN CARLOS CAMARGO BEZERRA ." userId="887380ba-e46c-483e-8e20-9d1bb0a6c5ce" providerId="ADAL" clId="{21611CED-2B5E-47FF-B73E-8DD98451A8FB}" dt="2023-02-15T23:58:36.692" v="2108" actId="1076"/>
          <ac:picMkLst>
            <pc:docMk/>
            <pc:sldMk cId="4064809593" sldId="304"/>
            <ac:picMk id="3" creationId="{00CD23B5-931D-89DD-FF64-0A7DF8926E6A}"/>
          </ac:picMkLst>
        </pc:picChg>
      </pc:sldChg>
      <pc:sldChg chg="addSp modSp add mod">
        <pc:chgData name="YAN CARLOS CAMARGO BEZERRA ." userId="887380ba-e46c-483e-8e20-9d1bb0a6c5ce" providerId="ADAL" clId="{21611CED-2B5E-47FF-B73E-8DD98451A8FB}" dt="2023-02-15T23:58:00.565" v="2102" actId="1076"/>
        <pc:sldMkLst>
          <pc:docMk/>
          <pc:sldMk cId="3831178060" sldId="305"/>
        </pc:sldMkLst>
        <pc:spChg chg="mod">
          <ac:chgData name="YAN CARLOS CAMARGO BEZERRA ." userId="887380ba-e46c-483e-8e20-9d1bb0a6c5ce" providerId="ADAL" clId="{21611CED-2B5E-47FF-B73E-8DD98451A8FB}" dt="2023-02-15T23:52:11.364" v="2092" actId="1076"/>
          <ac:spMkLst>
            <pc:docMk/>
            <pc:sldMk cId="3831178060" sldId="305"/>
            <ac:spMk id="668" creationId="{00000000-0000-0000-0000-000000000000}"/>
          </ac:spMkLst>
        </pc:spChg>
        <pc:picChg chg="add mod">
          <ac:chgData name="YAN CARLOS CAMARGO BEZERRA ." userId="887380ba-e46c-483e-8e20-9d1bb0a6c5ce" providerId="ADAL" clId="{21611CED-2B5E-47FF-B73E-8DD98451A8FB}" dt="2023-02-15T23:58:00.565" v="2102" actId="1076"/>
          <ac:picMkLst>
            <pc:docMk/>
            <pc:sldMk cId="3831178060" sldId="305"/>
            <ac:picMk id="3" creationId="{CD6EA1E2-C039-8E0E-4C23-532FBFA72B49}"/>
          </ac:picMkLst>
        </pc:picChg>
      </pc:sldChg>
      <pc:sldChg chg="addSp delSp modSp add mod">
        <pc:chgData name="YAN CARLOS CAMARGO BEZERRA ." userId="887380ba-e46c-483e-8e20-9d1bb0a6c5ce" providerId="ADAL" clId="{21611CED-2B5E-47FF-B73E-8DD98451A8FB}" dt="2023-02-15T23:57:53.365" v="2101" actId="14100"/>
        <pc:sldMkLst>
          <pc:docMk/>
          <pc:sldMk cId="2967643421" sldId="306"/>
        </pc:sldMkLst>
        <pc:spChg chg="mod">
          <ac:chgData name="YAN CARLOS CAMARGO BEZERRA ." userId="887380ba-e46c-483e-8e20-9d1bb0a6c5ce" providerId="ADAL" clId="{21611CED-2B5E-47FF-B73E-8DD98451A8FB}" dt="2023-02-15T23:53:02.856" v="2096" actId="1076"/>
          <ac:spMkLst>
            <pc:docMk/>
            <pc:sldMk cId="2967643421" sldId="306"/>
            <ac:spMk id="668" creationId="{00000000-0000-0000-0000-000000000000}"/>
          </ac:spMkLst>
        </pc:spChg>
        <pc:picChg chg="add del mod">
          <ac:chgData name="YAN CARLOS CAMARGO BEZERRA ." userId="887380ba-e46c-483e-8e20-9d1bb0a6c5ce" providerId="ADAL" clId="{21611CED-2B5E-47FF-B73E-8DD98451A8FB}" dt="2023-02-15T23:55:20.310" v="2099" actId="478"/>
          <ac:picMkLst>
            <pc:docMk/>
            <pc:sldMk cId="2967643421" sldId="306"/>
            <ac:picMk id="3" creationId="{9262D4FD-C364-97EA-6083-6FFD4638A1EA}"/>
          </ac:picMkLst>
        </pc:picChg>
        <pc:picChg chg="add mod">
          <ac:chgData name="YAN CARLOS CAMARGO BEZERRA ." userId="887380ba-e46c-483e-8e20-9d1bb0a6c5ce" providerId="ADAL" clId="{21611CED-2B5E-47FF-B73E-8DD98451A8FB}" dt="2023-02-15T23:57:53.365" v="2101" actId="14100"/>
          <ac:picMkLst>
            <pc:docMk/>
            <pc:sldMk cId="2967643421" sldId="306"/>
            <ac:picMk id="5" creationId="{FCF786E4-3AC8-779A-E093-BB99F036AA3C}"/>
          </ac:picMkLst>
        </pc:picChg>
      </pc:sldChg>
      <pc:sldChg chg="addSp delSp modSp add mod">
        <pc:chgData name="YAN CARLOS CAMARGO BEZERRA ." userId="887380ba-e46c-483e-8e20-9d1bb0a6c5ce" providerId="ADAL" clId="{21611CED-2B5E-47FF-B73E-8DD98451A8FB}" dt="2023-02-16T00:00:40.787" v="2117" actId="14100"/>
        <pc:sldMkLst>
          <pc:docMk/>
          <pc:sldMk cId="3405826425" sldId="307"/>
        </pc:sldMkLst>
        <pc:spChg chg="mod">
          <ac:chgData name="YAN CARLOS CAMARGO BEZERRA ." userId="887380ba-e46c-483e-8e20-9d1bb0a6c5ce" providerId="ADAL" clId="{21611CED-2B5E-47FF-B73E-8DD98451A8FB}" dt="2023-02-15T23:58:56.461" v="2111" actId="1076"/>
          <ac:spMkLst>
            <pc:docMk/>
            <pc:sldMk cId="3405826425" sldId="307"/>
            <ac:spMk id="668" creationId="{00000000-0000-0000-0000-000000000000}"/>
          </ac:spMkLst>
        </pc:spChg>
        <pc:graphicFrameChg chg="add del mod">
          <ac:chgData name="YAN CARLOS CAMARGO BEZERRA ." userId="887380ba-e46c-483e-8e20-9d1bb0a6c5ce" providerId="ADAL" clId="{21611CED-2B5E-47FF-B73E-8DD98451A8FB}" dt="2023-02-15T23:59:00.137" v="2113" actId="478"/>
          <ac:graphicFrameMkLst>
            <pc:docMk/>
            <pc:sldMk cId="3405826425" sldId="307"/>
            <ac:graphicFrameMk id="2" creationId="{7A629ACB-A0E9-A4C1-4259-C17378916F16}"/>
          </ac:graphicFrameMkLst>
        </pc:graphicFrameChg>
        <pc:picChg chg="add mod">
          <ac:chgData name="YAN CARLOS CAMARGO BEZERRA ." userId="887380ba-e46c-483e-8e20-9d1bb0a6c5ce" providerId="ADAL" clId="{21611CED-2B5E-47FF-B73E-8DD98451A8FB}" dt="2023-02-16T00:00:40.787" v="2117" actId="14100"/>
          <ac:picMkLst>
            <pc:docMk/>
            <pc:sldMk cId="3405826425" sldId="307"/>
            <ac:picMk id="4" creationId="{AB604FB1-D67F-7C49-A975-94D3FA3F081E}"/>
          </ac:picMkLst>
        </pc:picChg>
      </pc:sldChg>
      <pc:sldChg chg="addSp modSp add mod">
        <pc:chgData name="YAN CARLOS CAMARGO BEZERRA ." userId="887380ba-e46c-483e-8e20-9d1bb0a6c5ce" providerId="ADAL" clId="{21611CED-2B5E-47FF-B73E-8DD98451A8FB}" dt="2023-02-16T00:01:20.828" v="2119" actId="14100"/>
        <pc:sldMkLst>
          <pc:docMk/>
          <pc:sldMk cId="1590872594" sldId="308"/>
        </pc:sldMkLst>
        <pc:picChg chg="add mod">
          <ac:chgData name="YAN CARLOS CAMARGO BEZERRA ." userId="887380ba-e46c-483e-8e20-9d1bb0a6c5ce" providerId="ADAL" clId="{21611CED-2B5E-47FF-B73E-8DD98451A8FB}" dt="2023-02-16T00:01:20.828" v="2119" actId="14100"/>
          <ac:picMkLst>
            <pc:docMk/>
            <pc:sldMk cId="1590872594" sldId="308"/>
            <ac:picMk id="3" creationId="{50751DD6-F33A-1A72-1BA5-5611056F426D}"/>
          </ac:picMkLst>
        </pc:picChg>
      </pc:sldChg>
      <pc:sldChg chg="add del">
        <pc:chgData name="YAN CARLOS CAMARGO BEZERRA ." userId="887380ba-e46c-483e-8e20-9d1bb0a6c5ce" providerId="ADAL" clId="{21611CED-2B5E-47FF-B73E-8DD98451A8FB}" dt="2023-02-16T00:01:26.960" v="2120" actId="47"/>
        <pc:sldMkLst>
          <pc:docMk/>
          <pc:sldMk cId="1344617957" sldId="309"/>
        </pc:sldMkLst>
      </pc:sldChg>
      <pc:sldChg chg="modSp add mod ord">
        <pc:chgData name="YAN CARLOS CAMARGO BEZERRA ." userId="887380ba-e46c-483e-8e20-9d1bb0a6c5ce" providerId="ADAL" clId="{21611CED-2B5E-47FF-B73E-8DD98451A8FB}" dt="2023-02-16T01:04:45.377" v="3161" actId="20577"/>
        <pc:sldMkLst>
          <pc:docMk/>
          <pc:sldMk cId="2935123723" sldId="309"/>
        </pc:sldMkLst>
        <pc:spChg chg="mod">
          <ac:chgData name="YAN CARLOS CAMARGO BEZERRA ." userId="887380ba-e46c-483e-8e20-9d1bb0a6c5ce" providerId="ADAL" clId="{21611CED-2B5E-47FF-B73E-8DD98451A8FB}" dt="2023-02-16T01:04:45.377" v="3161" actId="20577"/>
          <ac:spMkLst>
            <pc:docMk/>
            <pc:sldMk cId="2935123723" sldId="309"/>
            <ac:spMk id="706" creationId="{00000000-0000-0000-0000-000000000000}"/>
          </ac:spMkLst>
        </pc:spChg>
        <pc:spChg chg="mod">
          <ac:chgData name="YAN CARLOS CAMARGO BEZERRA ." userId="887380ba-e46c-483e-8e20-9d1bb0a6c5ce" providerId="ADAL" clId="{21611CED-2B5E-47FF-B73E-8DD98451A8FB}" dt="2023-02-16T00:56:43.185" v="3109" actId="20577"/>
          <ac:spMkLst>
            <pc:docMk/>
            <pc:sldMk cId="2935123723" sldId="309"/>
            <ac:spMk id="707" creationId="{00000000-0000-0000-0000-000000000000}"/>
          </ac:spMkLst>
        </pc:spChg>
      </pc:sldChg>
      <pc:sldChg chg="modSp add mod">
        <pc:chgData name="YAN CARLOS CAMARGO BEZERRA ." userId="887380ba-e46c-483e-8e20-9d1bb0a6c5ce" providerId="ADAL" clId="{21611CED-2B5E-47FF-B73E-8DD98451A8FB}" dt="2023-02-16T01:07:26.835" v="3181" actId="21"/>
        <pc:sldMkLst>
          <pc:docMk/>
          <pc:sldMk cId="3962459932" sldId="310"/>
        </pc:sldMkLst>
        <pc:spChg chg="mod">
          <ac:chgData name="YAN CARLOS CAMARGO BEZERRA ." userId="887380ba-e46c-483e-8e20-9d1bb0a6c5ce" providerId="ADAL" clId="{21611CED-2B5E-47FF-B73E-8DD98451A8FB}" dt="2023-02-16T01:07:26.835" v="3181" actId="21"/>
          <ac:spMkLst>
            <pc:docMk/>
            <pc:sldMk cId="3962459932" sldId="310"/>
            <ac:spMk id="707" creationId="{00000000-0000-0000-0000-000000000000}"/>
          </ac:spMkLst>
        </pc:spChg>
      </pc:sldChg>
      <pc:sldChg chg="modSp add mod">
        <pc:chgData name="YAN CARLOS CAMARGO BEZERRA ." userId="887380ba-e46c-483e-8e20-9d1bb0a6c5ce" providerId="ADAL" clId="{21611CED-2B5E-47FF-B73E-8DD98451A8FB}" dt="2023-02-16T01:07:41.081" v="3186" actId="20577"/>
        <pc:sldMkLst>
          <pc:docMk/>
          <pc:sldMk cId="3084060661" sldId="311"/>
        </pc:sldMkLst>
        <pc:spChg chg="mod">
          <ac:chgData name="YAN CARLOS CAMARGO BEZERRA ." userId="887380ba-e46c-483e-8e20-9d1bb0a6c5ce" providerId="ADAL" clId="{21611CED-2B5E-47FF-B73E-8DD98451A8FB}" dt="2023-02-16T01:07:41.081" v="3186" actId="20577"/>
          <ac:spMkLst>
            <pc:docMk/>
            <pc:sldMk cId="3084060661" sldId="311"/>
            <ac:spMk id="707" creationId="{00000000-0000-0000-0000-000000000000}"/>
          </ac:spMkLst>
        </pc:spChg>
      </pc:sldChg>
      <pc:sldMasterChg chg="delSldLayout">
        <pc:chgData name="YAN CARLOS CAMARGO BEZERRA ." userId="887380ba-e46c-483e-8e20-9d1bb0a6c5ce" providerId="ADAL" clId="{21611CED-2B5E-47FF-B73E-8DD98451A8FB}" dt="2023-02-16T00:59:00.295" v="3112" actId="47"/>
        <pc:sldMasterMkLst>
          <pc:docMk/>
          <pc:sldMasterMk cId="0" sldId="2147483672"/>
        </pc:sldMasterMkLst>
        <pc:sldLayoutChg chg="del">
          <pc:chgData name="YAN CARLOS CAMARGO BEZERRA ." userId="887380ba-e46c-483e-8e20-9d1bb0a6c5ce" providerId="ADAL" clId="{21611CED-2B5E-47FF-B73E-8DD98451A8FB}" dt="2023-02-16T00:58:38.105" v="3110" actId="47"/>
          <pc:sldLayoutMkLst>
            <pc:docMk/>
            <pc:sldMasterMk cId="0" sldId="2147483672"/>
            <pc:sldLayoutMk cId="0" sldId="2147483652"/>
          </pc:sldLayoutMkLst>
        </pc:sldLayoutChg>
        <pc:sldLayoutChg chg="del">
          <pc:chgData name="YAN CARLOS CAMARGO BEZERRA ." userId="887380ba-e46c-483e-8e20-9d1bb0a6c5ce" providerId="ADAL" clId="{21611CED-2B5E-47FF-B73E-8DD98451A8FB}" dt="2023-02-16T00:58:38.105" v="3110" actId="47"/>
          <pc:sldLayoutMkLst>
            <pc:docMk/>
            <pc:sldMasterMk cId="0" sldId="2147483672"/>
            <pc:sldLayoutMk cId="0" sldId="2147483653"/>
          </pc:sldLayoutMkLst>
        </pc:sldLayoutChg>
        <pc:sldLayoutChg chg="del">
          <pc:chgData name="YAN CARLOS CAMARGO BEZERRA ." userId="887380ba-e46c-483e-8e20-9d1bb0a6c5ce" providerId="ADAL" clId="{21611CED-2B5E-47FF-B73E-8DD98451A8FB}" dt="2023-02-16T00:58:51.875" v="3111" actId="47"/>
          <pc:sldLayoutMkLst>
            <pc:docMk/>
            <pc:sldMasterMk cId="0" sldId="2147483672"/>
            <pc:sldLayoutMk cId="0" sldId="2147483657"/>
          </pc:sldLayoutMkLst>
        </pc:sldLayoutChg>
        <pc:sldLayoutChg chg="del">
          <pc:chgData name="YAN CARLOS CAMARGO BEZERRA ." userId="887380ba-e46c-483e-8e20-9d1bb0a6c5ce" providerId="ADAL" clId="{21611CED-2B5E-47FF-B73E-8DD98451A8FB}" dt="2023-02-16T00:58:51.875" v="3111" actId="47"/>
          <pc:sldLayoutMkLst>
            <pc:docMk/>
            <pc:sldMasterMk cId="0" sldId="2147483672"/>
            <pc:sldLayoutMk cId="0" sldId="2147483661"/>
          </pc:sldLayoutMkLst>
        </pc:sldLayoutChg>
        <pc:sldLayoutChg chg="del">
          <pc:chgData name="YAN CARLOS CAMARGO BEZERRA ." userId="887380ba-e46c-483e-8e20-9d1bb0a6c5ce" providerId="ADAL" clId="{21611CED-2B5E-47FF-B73E-8DD98451A8FB}" dt="2023-02-16T00:59:00.295" v="3112" actId="47"/>
          <pc:sldLayoutMkLst>
            <pc:docMk/>
            <pc:sldMasterMk cId="0" sldId="2147483672"/>
            <pc:sldLayoutMk cId="0" sldId="2147483663"/>
          </pc:sldLayoutMkLst>
        </pc:sldLayoutChg>
        <pc:sldLayoutChg chg="del">
          <pc:chgData name="YAN CARLOS CAMARGO BEZERRA ." userId="887380ba-e46c-483e-8e20-9d1bb0a6c5ce" providerId="ADAL" clId="{21611CED-2B5E-47FF-B73E-8DD98451A8FB}" dt="2023-02-16T00:58:38.105" v="3110" actId="47"/>
          <pc:sldLayoutMkLst>
            <pc:docMk/>
            <pc:sldMasterMk cId="0" sldId="2147483672"/>
            <pc:sldLayoutMk cId="0" sldId="2147483664"/>
          </pc:sldLayoutMkLst>
        </pc:sldLayoutChg>
        <pc:sldLayoutChg chg="del">
          <pc:chgData name="YAN CARLOS CAMARGO BEZERRA ." userId="887380ba-e46c-483e-8e20-9d1bb0a6c5ce" providerId="ADAL" clId="{21611CED-2B5E-47FF-B73E-8DD98451A8FB}" dt="2023-02-16T00:58:38.105" v="3110" actId="47"/>
          <pc:sldLayoutMkLst>
            <pc:docMk/>
            <pc:sldMasterMk cId="0" sldId="2147483672"/>
            <pc:sldLayoutMk cId="0" sldId="2147483665"/>
          </pc:sldLayoutMkLst>
        </pc:sldLayoutChg>
        <pc:sldLayoutChg chg="del">
          <pc:chgData name="YAN CARLOS CAMARGO BEZERRA ." userId="887380ba-e46c-483e-8e20-9d1bb0a6c5ce" providerId="ADAL" clId="{21611CED-2B5E-47FF-B73E-8DD98451A8FB}" dt="2023-02-16T00:58:51.875" v="3111" actId="47"/>
          <pc:sldLayoutMkLst>
            <pc:docMk/>
            <pc:sldMasterMk cId="0" sldId="2147483672"/>
            <pc:sldLayoutMk cId="0" sldId="2147483666"/>
          </pc:sldLayoutMkLst>
        </pc:sldLayoutChg>
      </pc:sldMasterChg>
      <pc:sldMasterChg chg="del delSldLayout">
        <pc:chgData name="YAN CARLOS CAMARGO BEZERRA ." userId="887380ba-e46c-483e-8e20-9d1bb0a6c5ce" providerId="ADAL" clId="{21611CED-2B5E-47FF-B73E-8DD98451A8FB}" dt="2023-02-16T00:59:19.527" v="3114" actId="47"/>
        <pc:sldMasterMkLst>
          <pc:docMk/>
          <pc:sldMasterMk cId="0" sldId="2147483673"/>
        </pc:sldMasterMkLst>
        <pc:sldLayoutChg chg="del">
          <pc:chgData name="YAN CARLOS CAMARGO BEZERRA ." userId="887380ba-e46c-483e-8e20-9d1bb0a6c5ce" providerId="ADAL" clId="{21611CED-2B5E-47FF-B73E-8DD98451A8FB}" dt="2023-02-16T00:59:19.527" v="3114" actId="47"/>
          <pc:sldLayoutMkLst>
            <pc:docMk/>
            <pc:sldMasterMk cId="0" sldId="2147483673"/>
            <pc:sldLayoutMk cId="0" sldId="2147483670"/>
          </pc:sldLayoutMkLst>
        </pc:sldLayoutChg>
        <pc:sldLayoutChg chg="del">
          <pc:chgData name="YAN CARLOS CAMARGO BEZERRA ." userId="887380ba-e46c-483e-8e20-9d1bb0a6c5ce" providerId="ADAL" clId="{21611CED-2B5E-47FF-B73E-8DD98451A8FB}" dt="2023-02-16T00:59:19.527" v="3114"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39d2a0b2ef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39d2a0b2e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36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71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914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5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00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65ed8479eb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65ed8479eb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65ed8479eb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65ed8479eb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9d2a0b2ef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9d2a0b2ef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65bea9eb53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65bea9eb53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65ed8479e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65ed8479e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65ed8479e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65ed8479e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455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65ed8479e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65ed8479e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986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65ed8479e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65ed8479e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442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39d2a0b2ef_1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39d2a0b2ef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139d2a0b2ef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139d2a0b2ef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65ed8479e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65ed8479e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33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987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41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596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48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4a88b456e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4a88b456e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6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5482926" y="0"/>
            <a:ext cx="2949900" cy="4604400"/>
          </a:xfrm>
          <a:prstGeom prst="rect">
            <a:avLst/>
          </a:prstGeom>
          <a:noFill/>
          <a:ln>
            <a:noFill/>
          </a:ln>
        </p:spPr>
      </p:sp>
      <p:sp>
        <p:nvSpPr>
          <p:cNvPr id="11" name="Google Shape;11;p2"/>
          <p:cNvSpPr txBox="1">
            <a:spLocks noGrp="1"/>
          </p:cNvSpPr>
          <p:nvPr>
            <p:ph type="ctrTitle"/>
          </p:nvPr>
        </p:nvSpPr>
        <p:spPr>
          <a:xfrm>
            <a:off x="720000" y="1655600"/>
            <a:ext cx="3661800" cy="1846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4400"/>
              <a:buNone/>
              <a:defRPr sz="4400" b="1"/>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20000" y="3492075"/>
            <a:ext cx="2843100" cy="8157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800"/>
              <a:buNone/>
              <a:defRPr sz="200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3" name="Google Shape;13;p2"/>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lvl1pPr lvl="0" algn="l">
              <a:buNone/>
              <a:defRPr sz="800" b="1"/>
            </a:lvl1pPr>
            <a:lvl2pPr lvl="1" algn="l">
              <a:buNone/>
              <a:defRPr sz="800" b="1"/>
            </a:lvl2pPr>
            <a:lvl3pPr lvl="2" algn="l">
              <a:buNone/>
              <a:defRPr sz="800" b="1"/>
            </a:lvl3pPr>
            <a:lvl4pPr lvl="3" algn="l">
              <a:buNone/>
              <a:defRPr sz="800" b="1"/>
            </a:lvl4pPr>
            <a:lvl5pPr lvl="4" algn="l">
              <a:buNone/>
              <a:defRPr sz="800" b="1"/>
            </a:lvl5pPr>
            <a:lvl6pPr lvl="5" algn="l">
              <a:buNone/>
              <a:defRPr sz="800" b="1"/>
            </a:lvl6pPr>
            <a:lvl7pPr lvl="6" algn="l">
              <a:buNone/>
              <a:defRPr sz="800" b="1"/>
            </a:lvl7pPr>
            <a:lvl8pPr lvl="7" algn="l">
              <a:buNone/>
              <a:defRPr sz="800" b="1"/>
            </a:lvl8pPr>
            <a:lvl9pPr lvl="8" algn="l">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4" name="Google Shape;14;p2"/>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13175" y="0"/>
            <a:ext cx="459527" cy="929100"/>
            <a:chOff x="213175" y="0"/>
            <a:chExt cx="459527" cy="929100"/>
          </a:xfrm>
        </p:grpSpPr>
        <p:sp>
          <p:nvSpPr>
            <p:cNvPr id="16" name="Google Shape;16;p2"/>
            <p:cNvSpPr/>
            <p:nvPr/>
          </p:nvSpPr>
          <p:spPr>
            <a:xfrm>
              <a:off x="586803" y="0"/>
              <a:ext cx="85899" cy="85946"/>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6803" y="168706"/>
              <a:ext cx="85899" cy="85852"/>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86803" y="337365"/>
              <a:ext cx="85899" cy="85852"/>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86803" y="505930"/>
              <a:ext cx="85899" cy="85946"/>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6803" y="674589"/>
              <a:ext cx="85899" cy="85852"/>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86803" y="843201"/>
              <a:ext cx="85899" cy="85899"/>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0012" y="0"/>
              <a:ext cx="85852" cy="85946"/>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0012" y="168706"/>
              <a:ext cx="85852" cy="85852"/>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0012" y="337365"/>
              <a:ext cx="85852" cy="85852"/>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00012" y="505930"/>
              <a:ext cx="85852" cy="85946"/>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0012" y="674589"/>
              <a:ext cx="85852" cy="85852"/>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0012" y="843201"/>
              <a:ext cx="85852" cy="85899"/>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3175" y="0"/>
              <a:ext cx="85852" cy="85946"/>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3175" y="168706"/>
              <a:ext cx="85852" cy="85852"/>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3175" y="337365"/>
              <a:ext cx="85852" cy="85852"/>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175" y="505930"/>
              <a:ext cx="85852" cy="85946"/>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13175" y="674589"/>
              <a:ext cx="85852" cy="85852"/>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3175" y="843201"/>
              <a:ext cx="85852" cy="85899"/>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4770200" y="4816125"/>
            <a:ext cx="974714" cy="393601"/>
            <a:chOff x="4770200" y="4816125"/>
            <a:chExt cx="974714" cy="393601"/>
          </a:xfrm>
        </p:grpSpPr>
        <p:sp>
          <p:nvSpPr>
            <p:cNvPr id="35" name="Google Shape;35;p2"/>
            <p:cNvSpPr/>
            <p:nvPr/>
          </p:nvSpPr>
          <p:spPr>
            <a:xfrm>
              <a:off x="4770200" y="4816125"/>
              <a:ext cx="974714" cy="107409"/>
            </a:xfrm>
            <a:custGeom>
              <a:avLst/>
              <a:gdLst/>
              <a:ahLst/>
              <a:cxnLst/>
              <a:rect l="l" t="t" r="r" b="b"/>
              <a:pathLst>
                <a:path w="28759" h="2656" extrusionOk="0">
                  <a:moveTo>
                    <a:pt x="7952" y="1"/>
                  </a:moveTo>
                  <a:lnTo>
                    <a:pt x="3780" y="2076"/>
                  </a:lnTo>
                  <a:lnTo>
                    <a:pt x="0" y="195"/>
                  </a:lnTo>
                  <a:lnTo>
                    <a:pt x="0" y="774"/>
                  </a:lnTo>
                  <a:lnTo>
                    <a:pt x="3780" y="2656"/>
                  </a:lnTo>
                  <a:lnTo>
                    <a:pt x="7952" y="580"/>
                  </a:lnTo>
                  <a:lnTo>
                    <a:pt x="12123" y="2656"/>
                  </a:lnTo>
                  <a:lnTo>
                    <a:pt x="16294" y="580"/>
                  </a:lnTo>
                  <a:lnTo>
                    <a:pt x="20463" y="2656"/>
                  </a:lnTo>
                  <a:lnTo>
                    <a:pt x="24636" y="580"/>
                  </a:lnTo>
                  <a:lnTo>
                    <a:pt x="28758" y="2633"/>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70200" y="4911522"/>
              <a:ext cx="974714" cy="107449"/>
            </a:xfrm>
            <a:custGeom>
              <a:avLst/>
              <a:gdLst/>
              <a:ahLst/>
              <a:cxnLst/>
              <a:rect l="l" t="t" r="r" b="b"/>
              <a:pathLst>
                <a:path w="28759" h="2657" extrusionOk="0">
                  <a:moveTo>
                    <a:pt x="7952" y="1"/>
                  </a:moveTo>
                  <a:lnTo>
                    <a:pt x="3780" y="2076"/>
                  </a:lnTo>
                  <a:lnTo>
                    <a:pt x="0" y="195"/>
                  </a:lnTo>
                  <a:lnTo>
                    <a:pt x="0" y="774"/>
                  </a:lnTo>
                  <a:lnTo>
                    <a:pt x="3780" y="2657"/>
                  </a:lnTo>
                  <a:lnTo>
                    <a:pt x="7952" y="581"/>
                  </a:lnTo>
                  <a:lnTo>
                    <a:pt x="12123" y="2657"/>
                  </a:lnTo>
                  <a:lnTo>
                    <a:pt x="16294" y="581"/>
                  </a:lnTo>
                  <a:lnTo>
                    <a:pt x="20463" y="2657"/>
                  </a:lnTo>
                  <a:lnTo>
                    <a:pt x="24636" y="581"/>
                  </a:lnTo>
                  <a:lnTo>
                    <a:pt x="28758" y="2632"/>
                  </a:lnTo>
                  <a:lnTo>
                    <a:pt x="28758" y="2053"/>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770200" y="5006960"/>
              <a:ext cx="974714" cy="107409"/>
            </a:xfrm>
            <a:custGeom>
              <a:avLst/>
              <a:gdLst/>
              <a:ahLst/>
              <a:cxnLst/>
              <a:rect l="l" t="t" r="r" b="b"/>
              <a:pathLst>
                <a:path w="28759" h="2656" extrusionOk="0">
                  <a:moveTo>
                    <a:pt x="7952" y="1"/>
                  </a:moveTo>
                  <a:lnTo>
                    <a:pt x="3780" y="2076"/>
                  </a:lnTo>
                  <a:lnTo>
                    <a:pt x="0" y="193"/>
                  </a:lnTo>
                  <a:lnTo>
                    <a:pt x="0" y="774"/>
                  </a:lnTo>
                  <a:lnTo>
                    <a:pt x="3780" y="2655"/>
                  </a:lnTo>
                  <a:lnTo>
                    <a:pt x="7952" y="580"/>
                  </a:lnTo>
                  <a:lnTo>
                    <a:pt x="12123" y="2655"/>
                  </a:lnTo>
                  <a:lnTo>
                    <a:pt x="16294" y="580"/>
                  </a:lnTo>
                  <a:lnTo>
                    <a:pt x="20463" y="2655"/>
                  </a:lnTo>
                  <a:lnTo>
                    <a:pt x="24636" y="580"/>
                  </a:lnTo>
                  <a:lnTo>
                    <a:pt x="28758" y="2632"/>
                  </a:lnTo>
                  <a:lnTo>
                    <a:pt x="28758" y="2052"/>
                  </a:lnTo>
                  <a:lnTo>
                    <a:pt x="24636" y="1"/>
                  </a:lnTo>
                  <a:lnTo>
                    <a:pt x="20463" y="2076"/>
                  </a:lnTo>
                  <a:lnTo>
                    <a:pt x="16294" y="1"/>
                  </a:lnTo>
                  <a:lnTo>
                    <a:pt x="12123" y="2076"/>
                  </a:lnTo>
                  <a:lnTo>
                    <a:pt x="795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770200" y="5102357"/>
              <a:ext cx="974714" cy="107368"/>
            </a:xfrm>
            <a:custGeom>
              <a:avLst/>
              <a:gdLst/>
              <a:ahLst/>
              <a:cxnLst/>
              <a:rect l="l" t="t" r="r" b="b"/>
              <a:pathLst>
                <a:path w="28759" h="2655" extrusionOk="0">
                  <a:moveTo>
                    <a:pt x="7952" y="0"/>
                  </a:moveTo>
                  <a:lnTo>
                    <a:pt x="3780" y="2076"/>
                  </a:lnTo>
                  <a:lnTo>
                    <a:pt x="0" y="194"/>
                  </a:lnTo>
                  <a:lnTo>
                    <a:pt x="0" y="774"/>
                  </a:lnTo>
                  <a:lnTo>
                    <a:pt x="3780" y="2655"/>
                  </a:lnTo>
                  <a:lnTo>
                    <a:pt x="7952" y="579"/>
                  </a:lnTo>
                  <a:lnTo>
                    <a:pt x="12123" y="2655"/>
                  </a:lnTo>
                  <a:lnTo>
                    <a:pt x="16294" y="579"/>
                  </a:lnTo>
                  <a:lnTo>
                    <a:pt x="20463" y="2655"/>
                  </a:lnTo>
                  <a:lnTo>
                    <a:pt x="24636" y="579"/>
                  </a:lnTo>
                  <a:lnTo>
                    <a:pt x="28758" y="2632"/>
                  </a:lnTo>
                  <a:lnTo>
                    <a:pt x="28758" y="2053"/>
                  </a:lnTo>
                  <a:lnTo>
                    <a:pt x="24636" y="0"/>
                  </a:lnTo>
                  <a:lnTo>
                    <a:pt x="20463" y="2076"/>
                  </a:lnTo>
                  <a:lnTo>
                    <a:pt x="16294" y="0"/>
                  </a:lnTo>
                  <a:lnTo>
                    <a:pt x="12123" y="2076"/>
                  </a:lnTo>
                  <a:lnTo>
                    <a:pt x="79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376"/>
        <p:cNvGrpSpPr/>
        <p:nvPr/>
      </p:nvGrpSpPr>
      <p:grpSpPr>
        <a:xfrm>
          <a:off x="0" y="0"/>
          <a:ext cx="0" cy="0"/>
          <a:chOff x="0" y="0"/>
          <a:chExt cx="0" cy="0"/>
        </a:xfrm>
      </p:grpSpPr>
      <p:sp>
        <p:nvSpPr>
          <p:cNvPr id="377" name="Google Shape;377;p14"/>
          <p:cNvSpPr txBox="1">
            <a:spLocks noGrp="1"/>
          </p:cNvSpPr>
          <p:nvPr>
            <p:ph type="subTitle" idx="1"/>
          </p:nvPr>
        </p:nvSpPr>
        <p:spPr>
          <a:xfrm>
            <a:off x="715100" y="2567601"/>
            <a:ext cx="3768900" cy="9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78" name="Google Shape;378;p14"/>
          <p:cNvSpPr txBox="1">
            <a:spLocks noGrp="1"/>
          </p:cNvSpPr>
          <p:nvPr>
            <p:ph type="title"/>
          </p:nvPr>
        </p:nvSpPr>
        <p:spPr>
          <a:xfrm>
            <a:off x="715100" y="1808250"/>
            <a:ext cx="3768900" cy="69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7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379" name="Google Shape;379;p14"/>
          <p:cNvSpPr txBox="1">
            <a:spLocks noGrp="1"/>
          </p:cNvSpPr>
          <p:nvPr>
            <p:ph type="sldNum" idx="12"/>
          </p:nvPr>
        </p:nvSpPr>
        <p:spPr>
          <a:xfrm>
            <a:off x="720025" y="4604400"/>
            <a:ext cx="4194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380" name="Google Shape;380;p14"/>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478758" y="289050"/>
            <a:ext cx="150441" cy="150373"/>
          </a:xfrm>
          <a:custGeom>
            <a:avLst/>
            <a:gdLst/>
            <a:ahLst/>
            <a:cxnLst/>
            <a:rect l="l" t="t" r="r" b="b"/>
            <a:pathLst>
              <a:path w="2183" h="2182" extrusionOk="0">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478758" y="584356"/>
            <a:ext cx="150441" cy="150441"/>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478758" y="879732"/>
            <a:ext cx="150441" cy="150441"/>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151614" y="289050"/>
            <a:ext cx="150441" cy="150441"/>
          </a:xfrm>
          <a:custGeom>
            <a:avLst/>
            <a:gdLst/>
            <a:ahLst/>
            <a:cxnLst/>
            <a:rect l="l" t="t" r="r" b="b"/>
            <a:pathLst>
              <a:path w="2183" h="2183" extrusionOk="0">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151614" y="584356"/>
            <a:ext cx="150441" cy="150441"/>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a:off x="151614" y="879732"/>
            <a:ext cx="150441" cy="150441"/>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4"/>
          <p:cNvSpPr/>
          <p:nvPr/>
        </p:nvSpPr>
        <p:spPr>
          <a:xfrm>
            <a:off x="-175600" y="289050"/>
            <a:ext cx="150441" cy="150441"/>
          </a:xfrm>
          <a:custGeom>
            <a:avLst/>
            <a:gdLst/>
            <a:ahLst/>
            <a:cxnLst/>
            <a:rect l="l" t="t" r="r" b="b"/>
            <a:pathLst>
              <a:path w="2183" h="2183" extrusionOk="0">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175600" y="584356"/>
            <a:ext cx="150441" cy="150441"/>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175600" y="879732"/>
            <a:ext cx="150441" cy="150441"/>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14"/>
          <p:cNvGrpSpPr/>
          <p:nvPr/>
        </p:nvGrpSpPr>
        <p:grpSpPr>
          <a:xfrm rot="10800000">
            <a:off x="4095040" y="4744518"/>
            <a:ext cx="953920" cy="280801"/>
            <a:chOff x="4104900" y="2848300"/>
            <a:chExt cx="539975" cy="158950"/>
          </a:xfrm>
        </p:grpSpPr>
        <p:sp>
          <p:nvSpPr>
            <p:cNvPr id="391" name="Google Shape;391;p14"/>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4"/>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539496"/>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0" name="Google Shape;440;p16"/>
          <p:cNvSpPr txBox="1">
            <a:spLocks noGrp="1"/>
          </p:cNvSpPr>
          <p:nvPr>
            <p:ph type="body" idx="1"/>
          </p:nvPr>
        </p:nvSpPr>
        <p:spPr>
          <a:xfrm>
            <a:off x="720000" y="1381075"/>
            <a:ext cx="7704000" cy="157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64"/>
        <p:cNvGrpSpPr/>
        <p:nvPr/>
      </p:nvGrpSpPr>
      <p:grpSpPr>
        <a:xfrm>
          <a:off x="0" y="0"/>
          <a:ext cx="0" cy="0"/>
          <a:chOff x="0" y="0"/>
          <a:chExt cx="0" cy="0"/>
        </a:xfrm>
      </p:grpSpPr>
      <p:sp>
        <p:nvSpPr>
          <p:cNvPr id="565" name="Google Shape;565;p21"/>
          <p:cNvSpPr txBox="1">
            <a:spLocks noGrp="1"/>
          </p:cNvSpPr>
          <p:nvPr>
            <p:ph type="title"/>
          </p:nvPr>
        </p:nvSpPr>
        <p:spPr>
          <a:xfrm>
            <a:off x="720000" y="1127075"/>
            <a:ext cx="30450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21"/>
          <p:cNvSpPr txBox="1"/>
          <p:nvPr/>
        </p:nvSpPr>
        <p:spPr>
          <a:xfrm>
            <a:off x="4991100" y="4037933"/>
            <a:ext cx="3432900" cy="5562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accent2"/>
                </a:solidFill>
                <a:latin typeface="Raleway"/>
                <a:ea typeface="Raleway"/>
                <a:cs typeface="Raleway"/>
                <a:sym typeface="Raleway"/>
              </a:rPr>
              <a:t>CREDITS: </a:t>
            </a:r>
            <a:r>
              <a:rPr lang="en" sz="1000">
                <a:solidFill>
                  <a:schemeClr val="accent2"/>
                </a:solidFill>
                <a:latin typeface="Raleway"/>
                <a:ea typeface="Raleway"/>
                <a:cs typeface="Raleway"/>
                <a:sym typeface="Raleway"/>
              </a:rPr>
              <a:t>This presentation template was created by </a:t>
            </a:r>
            <a:r>
              <a:rPr lang="en" sz="1000" u="sng">
                <a:solidFill>
                  <a:schemeClr val="accent2"/>
                </a:solid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a:solidFill>
                  <a:schemeClr val="accent2"/>
                </a:solidFill>
                <a:latin typeface="Raleway"/>
                <a:ea typeface="Raleway"/>
                <a:cs typeface="Raleway"/>
                <a:sym typeface="Raleway"/>
              </a:rPr>
              <a:t>, and includes icons by </a:t>
            </a:r>
            <a:r>
              <a:rPr lang="en" sz="1000" u="sng">
                <a:solidFill>
                  <a:schemeClr val="accent2"/>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a:solidFill>
                  <a:schemeClr val="accent2"/>
                </a:solidFill>
                <a:latin typeface="Raleway"/>
                <a:ea typeface="Raleway"/>
                <a:cs typeface="Raleway"/>
                <a:sym typeface="Raleway"/>
              </a:rPr>
              <a:t>, and infographics &amp; images by </a:t>
            </a:r>
            <a:r>
              <a:rPr lang="en" sz="1000" u="sng">
                <a:solidFill>
                  <a:schemeClr val="accent2"/>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000" u="sng">
                <a:solidFill>
                  <a:schemeClr val="accent2"/>
                </a:solidFill>
                <a:latin typeface="Raleway"/>
                <a:ea typeface="Raleway"/>
                <a:cs typeface="Raleway"/>
                <a:sym typeface="Raleway"/>
              </a:rPr>
              <a:t> </a:t>
            </a:r>
            <a:endParaRPr sz="1000" u="sng">
              <a:solidFill>
                <a:schemeClr val="accent2"/>
              </a:solidFill>
              <a:latin typeface="Raleway"/>
              <a:ea typeface="Raleway"/>
              <a:cs typeface="Raleway"/>
              <a:sym typeface="Raleway"/>
            </a:endParaRPr>
          </a:p>
        </p:txBody>
      </p:sp>
      <p:sp>
        <p:nvSpPr>
          <p:cNvPr id="567" name="Google Shape;567;p21"/>
          <p:cNvSpPr txBox="1">
            <a:spLocks noGrp="1"/>
          </p:cNvSpPr>
          <p:nvPr>
            <p:ph type="subTitle" idx="1"/>
          </p:nvPr>
        </p:nvSpPr>
        <p:spPr>
          <a:xfrm>
            <a:off x="721525" y="2265350"/>
            <a:ext cx="3045000" cy="129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600"/>
              <a:buNone/>
              <a:defRPr sz="1600" b="1" i="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8" name="Google Shape;568;p21"/>
          <p:cNvSpPr>
            <a:spLocks noGrp="1"/>
          </p:cNvSpPr>
          <p:nvPr>
            <p:ph type="pic" idx="2"/>
          </p:nvPr>
        </p:nvSpPr>
        <p:spPr>
          <a:xfrm>
            <a:off x="4991100" y="0"/>
            <a:ext cx="3432900" cy="3848100"/>
          </a:xfrm>
          <a:prstGeom prst="rect">
            <a:avLst/>
          </a:prstGeom>
          <a:noFill/>
          <a:ln>
            <a:noFill/>
          </a:ln>
        </p:spPr>
      </p:sp>
      <p:sp>
        <p:nvSpPr>
          <p:cNvPr id="569" name="Google Shape;569;p21"/>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570" name="Google Shape;570;p21"/>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21"/>
          <p:cNvGrpSpPr/>
          <p:nvPr/>
        </p:nvGrpSpPr>
        <p:grpSpPr>
          <a:xfrm>
            <a:off x="7623675" y="4804500"/>
            <a:ext cx="1481827" cy="218095"/>
            <a:chOff x="7623675" y="4804500"/>
            <a:chExt cx="1481827" cy="218095"/>
          </a:xfrm>
        </p:grpSpPr>
        <p:sp>
          <p:nvSpPr>
            <p:cNvPr id="572" name="Google Shape;572;p21"/>
            <p:cNvSpPr/>
            <p:nvPr/>
          </p:nvSpPr>
          <p:spPr>
            <a:xfrm>
              <a:off x="8918588" y="4804500"/>
              <a:ext cx="186914" cy="218095"/>
            </a:xfrm>
            <a:custGeom>
              <a:avLst/>
              <a:gdLst/>
              <a:ahLst/>
              <a:cxnLst/>
              <a:rect l="l" t="t" r="r" b="b"/>
              <a:pathLst>
                <a:path w="5449" h="6358" extrusionOk="0">
                  <a:moveTo>
                    <a:pt x="3246" y="0"/>
                  </a:moveTo>
                  <a:lnTo>
                    <a:pt x="1" y="3246"/>
                  </a:lnTo>
                  <a:lnTo>
                    <a:pt x="3113" y="6358"/>
                  </a:lnTo>
                  <a:lnTo>
                    <a:pt x="5315" y="6358"/>
                  </a:lnTo>
                  <a:lnTo>
                    <a:pt x="2203" y="3246"/>
                  </a:lnTo>
                  <a:lnTo>
                    <a:pt x="5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8733899" y="4804500"/>
              <a:ext cx="186880" cy="218095"/>
            </a:xfrm>
            <a:custGeom>
              <a:avLst/>
              <a:gdLst/>
              <a:ahLst/>
              <a:cxnLst/>
              <a:rect l="l" t="t" r="r" b="b"/>
              <a:pathLst>
                <a:path w="5448" h="6358" extrusionOk="0">
                  <a:moveTo>
                    <a:pt x="3246" y="0"/>
                  </a:moveTo>
                  <a:lnTo>
                    <a:pt x="1" y="3246"/>
                  </a:lnTo>
                  <a:lnTo>
                    <a:pt x="3112" y="6358"/>
                  </a:lnTo>
                  <a:lnTo>
                    <a:pt x="5314" y="6358"/>
                  </a:lnTo>
                  <a:lnTo>
                    <a:pt x="2203" y="3246"/>
                  </a:lnTo>
                  <a:lnTo>
                    <a:pt x="5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8549245" y="4804500"/>
              <a:ext cx="186846" cy="218095"/>
            </a:xfrm>
            <a:custGeom>
              <a:avLst/>
              <a:gdLst/>
              <a:ahLst/>
              <a:cxnLst/>
              <a:rect l="l" t="t" r="r" b="b"/>
              <a:pathLst>
                <a:path w="5447" h="6358" extrusionOk="0">
                  <a:moveTo>
                    <a:pt x="3245" y="0"/>
                  </a:moveTo>
                  <a:lnTo>
                    <a:pt x="1" y="3246"/>
                  </a:lnTo>
                  <a:lnTo>
                    <a:pt x="3111" y="6358"/>
                  </a:lnTo>
                  <a:lnTo>
                    <a:pt x="5313" y="6358"/>
                  </a:lnTo>
                  <a:lnTo>
                    <a:pt x="2201" y="3246"/>
                  </a:lnTo>
                  <a:lnTo>
                    <a:pt x="5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8364556" y="4804500"/>
              <a:ext cx="186846" cy="218095"/>
            </a:xfrm>
            <a:custGeom>
              <a:avLst/>
              <a:gdLst/>
              <a:ahLst/>
              <a:cxnLst/>
              <a:rect l="l" t="t" r="r" b="b"/>
              <a:pathLst>
                <a:path w="5447" h="6358" extrusionOk="0">
                  <a:moveTo>
                    <a:pt x="3246" y="0"/>
                  </a:moveTo>
                  <a:lnTo>
                    <a:pt x="1" y="3246"/>
                  </a:lnTo>
                  <a:lnTo>
                    <a:pt x="3112" y="6358"/>
                  </a:lnTo>
                  <a:lnTo>
                    <a:pt x="5313" y="6358"/>
                  </a:lnTo>
                  <a:lnTo>
                    <a:pt x="2201" y="3246"/>
                  </a:lnTo>
                  <a:lnTo>
                    <a:pt x="5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8177707" y="4804500"/>
              <a:ext cx="186880" cy="218095"/>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7993018" y="4804500"/>
              <a:ext cx="186880" cy="218095"/>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7808364" y="4804500"/>
              <a:ext cx="186846" cy="218095"/>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1"/>
            <p:cNvSpPr/>
            <p:nvPr/>
          </p:nvSpPr>
          <p:spPr>
            <a:xfrm>
              <a:off x="7623675" y="4804500"/>
              <a:ext cx="186846" cy="218095"/>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21"/>
          <p:cNvSpPr/>
          <p:nvPr/>
        </p:nvSpPr>
        <p:spPr>
          <a:xfrm>
            <a:off x="-66700" y="-23700"/>
            <a:ext cx="458190" cy="415135"/>
          </a:xfrm>
          <a:custGeom>
            <a:avLst/>
            <a:gdLst/>
            <a:ahLst/>
            <a:cxnLst/>
            <a:rect l="l" t="t" r="r" b="b"/>
            <a:pathLst>
              <a:path w="12000" h="11999" extrusionOk="0">
                <a:moveTo>
                  <a:pt x="0" y="0"/>
                </a:moveTo>
                <a:lnTo>
                  <a:pt x="0" y="11999"/>
                </a:lnTo>
                <a:lnTo>
                  <a:pt x="11999" y="11999"/>
                </a:lnTo>
                <a:lnTo>
                  <a:pt x="119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157626" y="157594"/>
            <a:ext cx="415089" cy="415121"/>
          </a:xfrm>
          <a:custGeom>
            <a:avLst/>
            <a:gdLst/>
            <a:ahLst/>
            <a:cxnLst/>
            <a:rect l="l" t="t" r="r" b="b"/>
            <a:pathLst>
              <a:path w="12724" h="12725" extrusionOk="0">
                <a:moveTo>
                  <a:pt x="11999" y="726"/>
                </a:moveTo>
                <a:lnTo>
                  <a:pt x="11999" y="12000"/>
                </a:lnTo>
                <a:lnTo>
                  <a:pt x="725" y="12000"/>
                </a:lnTo>
                <a:lnTo>
                  <a:pt x="725" y="726"/>
                </a:lnTo>
                <a:close/>
                <a:moveTo>
                  <a:pt x="1" y="0"/>
                </a:moveTo>
                <a:lnTo>
                  <a:pt x="1" y="12725"/>
                </a:lnTo>
                <a:lnTo>
                  <a:pt x="12724" y="12725"/>
                </a:lnTo>
                <a:lnTo>
                  <a:pt x="127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82"/>
        <p:cNvGrpSpPr/>
        <p:nvPr/>
      </p:nvGrpSpPr>
      <p:grpSpPr>
        <a:xfrm>
          <a:off x="0" y="0"/>
          <a:ext cx="0" cy="0"/>
          <a:chOff x="0" y="0"/>
          <a:chExt cx="0" cy="0"/>
        </a:xfrm>
      </p:grpSpPr>
      <p:sp>
        <p:nvSpPr>
          <p:cNvPr id="583" name="Google Shape;583;p22"/>
          <p:cNvSpPr/>
          <p:nvPr/>
        </p:nvSpPr>
        <p:spPr>
          <a:xfrm>
            <a:off x="-63975" y="-51875"/>
            <a:ext cx="9295500" cy="155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22"/>
          <p:cNvGrpSpPr/>
          <p:nvPr/>
        </p:nvGrpSpPr>
        <p:grpSpPr>
          <a:xfrm rot="5400000">
            <a:off x="-538538" y="1612228"/>
            <a:ext cx="1865607" cy="483754"/>
            <a:chOff x="3330525" y="4262650"/>
            <a:chExt cx="945425" cy="245150"/>
          </a:xfrm>
        </p:grpSpPr>
        <p:sp>
          <p:nvSpPr>
            <p:cNvPr id="585" name="Google Shape;585;p22"/>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2"/>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22"/>
          <p:cNvGrpSpPr/>
          <p:nvPr/>
        </p:nvGrpSpPr>
        <p:grpSpPr>
          <a:xfrm>
            <a:off x="8560175" y="2531925"/>
            <a:ext cx="1822925" cy="1822925"/>
            <a:chOff x="459250" y="486800"/>
            <a:chExt cx="1822925" cy="1822925"/>
          </a:xfrm>
        </p:grpSpPr>
        <p:sp>
          <p:nvSpPr>
            <p:cNvPr id="619" name="Google Shape;619;p22"/>
            <p:cNvSpPr/>
            <p:nvPr/>
          </p:nvSpPr>
          <p:spPr>
            <a:xfrm>
              <a:off x="459250" y="486800"/>
              <a:ext cx="1822925" cy="1822925"/>
            </a:xfrm>
            <a:custGeom>
              <a:avLst/>
              <a:gdLst/>
              <a:ahLst/>
              <a:cxnLst/>
              <a:rect l="l" t="t" r="r" b="b"/>
              <a:pathLst>
                <a:path w="72917" h="72917" extrusionOk="0">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569100" y="596625"/>
              <a:ext cx="1603225" cy="1603250"/>
            </a:xfrm>
            <a:custGeom>
              <a:avLst/>
              <a:gdLst/>
              <a:ahLst/>
              <a:cxnLst/>
              <a:rect l="l" t="t" r="r" b="b"/>
              <a:pathLst>
                <a:path w="64129" h="64130" extrusionOk="0">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678975" y="706525"/>
              <a:ext cx="1383500" cy="1383500"/>
            </a:xfrm>
            <a:custGeom>
              <a:avLst/>
              <a:gdLst/>
              <a:ahLst/>
              <a:cxnLst/>
              <a:rect l="l" t="t" r="r" b="b"/>
              <a:pathLst>
                <a:path w="55340" h="55340" extrusionOk="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788825" y="816375"/>
              <a:ext cx="1163775" cy="1163775"/>
            </a:xfrm>
            <a:custGeom>
              <a:avLst/>
              <a:gdLst/>
              <a:ahLst/>
              <a:cxnLst/>
              <a:rect l="l" t="t" r="r" b="b"/>
              <a:pathLst>
                <a:path w="46551" h="46551" extrusionOk="0">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898700" y="926250"/>
              <a:ext cx="944050" cy="944050"/>
            </a:xfrm>
            <a:custGeom>
              <a:avLst/>
              <a:gdLst/>
              <a:ahLst/>
              <a:cxnLst/>
              <a:rect l="l" t="t" r="r" b="b"/>
              <a:pathLst>
                <a:path w="37762" h="37762" extrusionOk="0">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1008550" y="1036100"/>
              <a:ext cx="724325" cy="724325"/>
            </a:xfrm>
            <a:custGeom>
              <a:avLst/>
              <a:gdLst/>
              <a:ahLst/>
              <a:cxnLst/>
              <a:rect l="l" t="t" r="r" b="b"/>
              <a:pathLst>
                <a:path w="28973" h="28973" extrusionOk="0">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1118425" y="1145975"/>
              <a:ext cx="504600" cy="504600"/>
            </a:xfrm>
            <a:custGeom>
              <a:avLst/>
              <a:gdLst/>
              <a:ahLst/>
              <a:cxnLst/>
              <a:rect l="l" t="t" r="r" b="b"/>
              <a:pathLst>
                <a:path w="20184" h="20184" extrusionOk="0">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1228275" y="1255825"/>
              <a:ext cx="284875" cy="284850"/>
            </a:xfrm>
            <a:custGeom>
              <a:avLst/>
              <a:gdLst/>
              <a:ahLst/>
              <a:cxnLst/>
              <a:rect l="l" t="t" r="r" b="b"/>
              <a:pathLst>
                <a:path w="11395" h="11394" extrusionOk="0">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22"/>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628" name="Google Shape;628;p22"/>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5578225" y="4822494"/>
            <a:ext cx="19500" cy="320980"/>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5634475" y="4822494"/>
            <a:ext cx="19450" cy="320980"/>
          </a:xfrm>
          <a:custGeom>
            <a:avLst/>
            <a:gdLst/>
            <a:ahLst/>
            <a:cxnLst/>
            <a:rect l="l" t="t" r="r" b="b"/>
            <a:pathLst>
              <a:path w="778" h="46705" extrusionOk="0">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5690675" y="4822494"/>
            <a:ext cx="19500" cy="320980"/>
          </a:xfrm>
          <a:custGeom>
            <a:avLst/>
            <a:gdLst/>
            <a:ahLst/>
            <a:cxnLst/>
            <a:rect l="l" t="t" r="r" b="b"/>
            <a:pathLst>
              <a:path w="780" h="46705" extrusionOk="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5746900" y="4822494"/>
            <a:ext cx="19475" cy="320980"/>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5803100" y="4822494"/>
            <a:ext cx="19500" cy="320980"/>
          </a:xfrm>
          <a:custGeom>
            <a:avLst/>
            <a:gdLst/>
            <a:ahLst/>
            <a:cxnLst/>
            <a:rect l="l" t="t" r="r" b="b"/>
            <a:pathLst>
              <a:path w="780" h="46705" extrusionOk="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5859325" y="4822494"/>
            <a:ext cx="19475" cy="320980"/>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5915525" y="4822494"/>
            <a:ext cx="19500" cy="320980"/>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36"/>
        <p:cNvGrpSpPr/>
        <p:nvPr/>
      </p:nvGrpSpPr>
      <p:grpSpPr>
        <a:xfrm>
          <a:off x="0" y="0"/>
          <a:ext cx="0" cy="0"/>
          <a:chOff x="0" y="0"/>
          <a:chExt cx="0" cy="0"/>
        </a:xfrm>
      </p:grpSpPr>
      <p:sp>
        <p:nvSpPr>
          <p:cNvPr id="637" name="Google Shape;637;p23"/>
          <p:cNvSpPr/>
          <p:nvPr/>
        </p:nvSpPr>
        <p:spPr>
          <a:xfrm>
            <a:off x="5362125" y="-237325"/>
            <a:ext cx="3858300" cy="54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639" name="Google Shape;639;p23"/>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899960">
            <a:off x="264180" y="1080297"/>
            <a:ext cx="402538" cy="464786"/>
          </a:xfrm>
          <a:custGeom>
            <a:avLst/>
            <a:gdLst/>
            <a:ahLst/>
            <a:cxnLst/>
            <a:rect l="l" t="t" r="r" b="b"/>
            <a:pathLst>
              <a:path w="16102" h="18592" extrusionOk="0">
                <a:moveTo>
                  <a:pt x="909" y="1573"/>
                </a:moveTo>
                <a:lnTo>
                  <a:pt x="14286" y="9295"/>
                </a:lnTo>
                <a:lnTo>
                  <a:pt x="909" y="17018"/>
                </a:lnTo>
                <a:lnTo>
                  <a:pt x="909" y="1573"/>
                </a:lnTo>
                <a:close/>
                <a:moveTo>
                  <a:pt x="0" y="0"/>
                </a:moveTo>
                <a:lnTo>
                  <a:pt x="0" y="18592"/>
                </a:lnTo>
                <a:lnTo>
                  <a:pt x="16101" y="929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433750" y="540000"/>
            <a:ext cx="1024700" cy="689200"/>
          </a:xfrm>
          <a:custGeom>
            <a:avLst/>
            <a:gdLst/>
            <a:ahLst/>
            <a:cxnLst/>
            <a:rect l="l" t="t" r="r" b="b"/>
            <a:pathLst>
              <a:path w="40988" h="27568" extrusionOk="0">
                <a:moveTo>
                  <a:pt x="1" y="1"/>
                </a:moveTo>
                <a:lnTo>
                  <a:pt x="1" y="780"/>
                </a:lnTo>
                <a:lnTo>
                  <a:pt x="255" y="780"/>
                </a:lnTo>
                <a:lnTo>
                  <a:pt x="255" y="1"/>
                </a:lnTo>
                <a:close/>
                <a:moveTo>
                  <a:pt x="3368" y="1"/>
                </a:moveTo>
                <a:lnTo>
                  <a:pt x="3368" y="780"/>
                </a:lnTo>
                <a:lnTo>
                  <a:pt x="6481" y="780"/>
                </a:lnTo>
                <a:lnTo>
                  <a:pt x="6481" y="1"/>
                </a:lnTo>
                <a:close/>
                <a:moveTo>
                  <a:pt x="9596" y="1"/>
                </a:moveTo>
                <a:lnTo>
                  <a:pt x="9596" y="780"/>
                </a:lnTo>
                <a:lnTo>
                  <a:pt x="12709" y="780"/>
                </a:lnTo>
                <a:lnTo>
                  <a:pt x="12709" y="1"/>
                </a:lnTo>
                <a:close/>
                <a:moveTo>
                  <a:pt x="15823" y="1"/>
                </a:moveTo>
                <a:lnTo>
                  <a:pt x="15823" y="780"/>
                </a:lnTo>
                <a:lnTo>
                  <a:pt x="18936" y="780"/>
                </a:lnTo>
                <a:lnTo>
                  <a:pt x="18936" y="1"/>
                </a:lnTo>
                <a:close/>
                <a:moveTo>
                  <a:pt x="22050" y="1"/>
                </a:moveTo>
                <a:lnTo>
                  <a:pt x="22050" y="780"/>
                </a:lnTo>
                <a:lnTo>
                  <a:pt x="25164" y="780"/>
                </a:lnTo>
                <a:lnTo>
                  <a:pt x="25164" y="1"/>
                </a:lnTo>
                <a:close/>
                <a:moveTo>
                  <a:pt x="28277" y="1"/>
                </a:moveTo>
                <a:lnTo>
                  <a:pt x="28277" y="780"/>
                </a:lnTo>
                <a:lnTo>
                  <a:pt x="31390" y="780"/>
                </a:lnTo>
                <a:lnTo>
                  <a:pt x="31390" y="1"/>
                </a:lnTo>
                <a:close/>
                <a:moveTo>
                  <a:pt x="34505" y="1"/>
                </a:moveTo>
                <a:lnTo>
                  <a:pt x="34505" y="780"/>
                </a:lnTo>
                <a:lnTo>
                  <a:pt x="37618" y="780"/>
                </a:lnTo>
                <a:lnTo>
                  <a:pt x="37618" y="1"/>
                </a:lnTo>
                <a:close/>
                <a:moveTo>
                  <a:pt x="40208" y="525"/>
                </a:moveTo>
                <a:lnTo>
                  <a:pt x="40208" y="3639"/>
                </a:lnTo>
                <a:lnTo>
                  <a:pt x="40987" y="3639"/>
                </a:lnTo>
                <a:lnTo>
                  <a:pt x="40987" y="525"/>
                </a:lnTo>
                <a:close/>
                <a:moveTo>
                  <a:pt x="40208" y="6752"/>
                </a:moveTo>
                <a:lnTo>
                  <a:pt x="40208" y="9867"/>
                </a:lnTo>
                <a:lnTo>
                  <a:pt x="40987" y="9867"/>
                </a:lnTo>
                <a:lnTo>
                  <a:pt x="40987" y="6752"/>
                </a:lnTo>
                <a:close/>
                <a:moveTo>
                  <a:pt x="40208" y="12980"/>
                </a:moveTo>
                <a:lnTo>
                  <a:pt x="40208" y="16093"/>
                </a:lnTo>
                <a:lnTo>
                  <a:pt x="40987" y="16093"/>
                </a:lnTo>
                <a:lnTo>
                  <a:pt x="40987" y="12980"/>
                </a:lnTo>
                <a:close/>
                <a:moveTo>
                  <a:pt x="40208" y="19206"/>
                </a:moveTo>
                <a:lnTo>
                  <a:pt x="40208" y="22321"/>
                </a:lnTo>
                <a:lnTo>
                  <a:pt x="40987" y="22321"/>
                </a:lnTo>
                <a:lnTo>
                  <a:pt x="40987" y="19206"/>
                </a:lnTo>
                <a:close/>
                <a:moveTo>
                  <a:pt x="1865" y="26788"/>
                </a:moveTo>
                <a:lnTo>
                  <a:pt x="1865" y="27567"/>
                </a:lnTo>
                <a:lnTo>
                  <a:pt x="4978" y="27567"/>
                </a:lnTo>
                <a:lnTo>
                  <a:pt x="4978" y="26788"/>
                </a:lnTo>
                <a:close/>
                <a:moveTo>
                  <a:pt x="8091" y="26788"/>
                </a:moveTo>
                <a:lnTo>
                  <a:pt x="8091" y="27567"/>
                </a:lnTo>
                <a:lnTo>
                  <a:pt x="11206" y="27567"/>
                </a:lnTo>
                <a:lnTo>
                  <a:pt x="11206" y="26788"/>
                </a:lnTo>
                <a:close/>
                <a:moveTo>
                  <a:pt x="14319" y="26788"/>
                </a:moveTo>
                <a:lnTo>
                  <a:pt x="14319" y="27567"/>
                </a:lnTo>
                <a:lnTo>
                  <a:pt x="17432" y="27567"/>
                </a:lnTo>
                <a:lnTo>
                  <a:pt x="17432" y="26788"/>
                </a:lnTo>
                <a:close/>
                <a:moveTo>
                  <a:pt x="20546" y="26788"/>
                </a:moveTo>
                <a:lnTo>
                  <a:pt x="20546" y="27567"/>
                </a:lnTo>
                <a:lnTo>
                  <a:pt x="23660" y="27567"/>
                </a:lnTo>
                <a:lnTo>
                  <a:pt x="23660" y="26788"/>
                </a:lnTo>
                <a:close/>
                <a:moveTo>
                  <a:pt x="26773" y="26788"/>
                </a:moveTo>
                <a:lnTo>
                  <a:pt x="26773" y="27567"/>
                </a:lnTo>
                <a:lnTo>
                  <a:pt x="29887" y="27567"/>
                </a:lnTo>
                <a:lnTo>
                  <a:pt x="29887" y="26788"/>
                </a:lnTo>
                <a:close/>
                <a:moveTo>
                  <a:pt x="33000" y="26788"/>
                </a:moveTo>
                <a:lnTo>
                  <a:pt x="33000" y="27567"/>
                </a:lnTo>
                <a:lnTo>
                  <a:pt x="36115" y="27567"/>
                </a:lnTo>
                <a:lnTo>
                  <a:pt x="36115" y="26788"/>
                </a:lnTo>
                <a:close/>
                <a:moveTo>
                  <a:pt x="40208" y="25434"/>
                </a:moveTo>
                <a:lnTo>
                  <a:pt x="40208" y="26788"/>
                </a:lnTo>
                <a:lnTo>
                  <a:pt x="39228" y="26788"/>
                </a:lnTo>
                <a:lnTo>
                  <a:pt x="39228" y="27567"/>
                </a:lnTo>
                <a:lnTo>
                  <a:pt x="40987" y="27567"/>
                </a:lnTo>
                <a:lnTo>
                  <a:pt x="40987" y="25434"/>
                </a:lnTo>
                <a:close/>
              </a:path>
            </a:pathLst>
          </a:custGeom>
          <a:solidFill>
            <a:srgbClr val="A7A8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23"/>
          <p:cNvGrpSpPr/>
          <p:nvPr/>
        </p:nvGrpSpPr>
        <p:grpSpPr>
          <a:xfrm rot="10800000">
            <a:off x="5098250" y="4822500"/>
            <a:ext cx="539975" cy="158950"/>
            <a:chOff x="4104900" y="2848300"/>
            <a:chExt cx="539975" cy="158950"/>
          </a:xfrm>
        </p:grpSpPr>
        <p:sp>
          <p:nvSpPr>
            <p:cNvPr id="643" name="Google Shape;643;p2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3"/>
          <p:cNvSpPr/>
          <p:nvPr/>
        </p:nvSpPr>
        <p:spPr>
          <a:xfrm>
            <a:off x="8687251" y="253001"/>
            <a:ext cx="539953" cy="539953"/>
          </a:xfrm>
          <a:custGeom>
            <a:avLst/>
            <a:gdLst/>
            <a:ahLst/>
            <a:cxnLst/>
            <a:rect l="l" t="t" r="r" b="b"/>
            <a:pathLst>
              <a:path w="29770" h="29770" extrusionOk="0">
                <a:moveTo>
                  <a:pt x="14885" y="0"/>
                </a:moveTo>
                <a:cubicBezTo>
                  <a:pt x="10938" y="0"/>
                  <a:pt x="7151" y="1568"/>
                  <a:pt x="4360" y="4360"/>
                </a:cubicBezTo>
                <a:cubicBezTo>
                  <a:pt x="1568" y="7151"/>
                  <a:pt x="0" y="10938"/>
                  <a:pt x="0" y="14885"/>
                </a:cubicBezTo>
                <a:cubicBezTo>
                  <a:pt x="0" y="18833"/>
                  <a:pt x="1568" y="22619"/>
                  <a:pt x="4360" y="25410"/>
                </a:cubicBezTo>
                <a:cubicBezTo>
                  <a:pt x="7151" y="28202"/>
                  <a:pt x="10938" y="29770"/>
                  <a:pt x="14885" y="29770"/>
                </a:cubicBezTo>
                <a:cubicBezTo>
                  <a:pt x="18833" y="29770"/>
                  <a:pt x="22619" y="28202"/>
                  <a:pt x="25411" y="25410"/>
                </a:cubicBezTo>
                <a:cubicBezTo>
                  <a:pt x="28202" y="22619"/>
                  <a:pt x="29770" y="18833"/>
                  <a:pt x="29770" y="14885"/>
                </a:cubicBezTo>
                <a:cubicBezTo>
                  <a:pt x="29770" y="10938"/>
                  <a:pt x="28202" y="7151"/>
                  <a:pt x="25411" y="4360"/>
                </a:cubicBezTo>
                <a:cubicBezTo>
                  <a:pt x="22619" y="1568"/>
                  <a:pt x="18833" y="0"/>
                  <a:pt x="148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9095828" y="744178"/>
            <a:ext cx="251687" cy="251687"/>
          </a:xfrm>
          <a:custGeom>
            <a:avLst/>
            <a:gdLst/>
            <a:ahLst/>
            <a:cxnLst/>
            <a:rect l="l" t="t" r="r" b="b"/>
            <a:pathLst>
              <a:path w="12018" h="12018" extrusionOk="0">
                <a:moveTo>
                  <a:pt x="6008" y="0"/>
                </a:moveTo>
                <a:cubicBezTo>
                  <a:pt x="4414" y="0"/>
                  <a:pt x="2887" y="632"/>
                  <a:pt x="1760" y="1759"/>
                </a:cubicBezTo>
                <a:cubicBezTo>
                  <a:pt x="633" y="2886"/>
                  <a:pt x="0" y="4414"/>
                  <a:pt x="0" y="6008"/>
                </a:cubicBezTo>
                <a:cubicBezTo>
                  <a:pt x="0" y="7602"/>
                  <a:pt x="633" y="9130"/>
                  <a:pt x="1760" y="10257"/>
                </a:cubicBezTo>
                <a:cubicBezTo>
                  <a:pt x="2887" y="11384"/>
                  <a:pt x="4414" y="12017"/>
                  <a:pt x="6008" y="12017"/>
                </a:cubicBezTo>
                <a:cubicBezTo>
                  <a:pt x="7602" y="12017"/>
                  <a:pt x="9130" y="11384"/>
                  <a:pt x="10257" y="10257"/>
                </a:cubicBezTo>
                <a:cubicBezTo>
                  <a:pt x="11384" y="9130"/>
                  <a:pt x="12018" y="7602"/>
                  <a:pt x="12018" y="6008"/>
                </a:cubicBezTo>
                <a:cubicBezTo>
                  <a:pt x="12018" y="4414"/>
                  <a:pt x="11384" y="2886"/>
                  <a:pt x="10257" y="1759"/>
                </a:cubicBezTo>
                <a:cubicBezTo>
                  <a:pt x="9130" y="632"/>
                  <a:pt x="7602" y="0"/>
                  <a:pt x="6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
          <p:cNvSpPr>
            <a:spLocks noGrp="1"/>
          </p:cNvSpPr>
          <p:nvPr>
            <p:ph type="pic" idx="2"/>
          </p:nvPr>
        </p:nvSpPr>
        <p:spPr>
          <a:xfrm>
            <a:off x="474325" y="540000"/>
            <a:ext cx="2838600" cy="4611300"/>
          </a:xfrm>
          <a:prstGeom prst="rect">
            <a:avLst/>
          </a:prstGeom>
          <a:noFill/>
          <a:ln>
            <a:noFill/>
          </a:ln>
        </p:spPr>
      </p:sp>
      <p:sp>
        <p:nvSpPr>
          <p:cNvPr id="41" name="Google Shape;41;p3"/>
          <p:cNvSpPr txBox="1">
            <a:spLocks noGrp="1"/>
          </p:cNvSpPr>
          <p:nvPr>
            <p:ph type="title"/>
          </p:nvPr>
        </p:nvSpPr>
        <p:spPr>
          <a:xfrm>
            <a:off x="4374625" y="2435125"/>
            <a:ext cx="2997300" cy="6993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4000"/>
              <a:buNone/>
              <a:defRPr sz="4400">
                <a:highlight>
                  <a:schemeClr val="accent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3" hasCustomPrompt="1"/>
          </p:nvPr>
        </p:nvSpPr>
        <p:spPr>
          <a:xfrm>
            <a:off x="5005000" y="1466881"/>
            <a:ext cx="1736400" cy="559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4374550" y="3215075"/>
            <a:ext cx="29973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45" name="Google Shape;45;p3"/>
          <p:cNvSpPr/>
          <p:nvPr/>
        </p:nvSpPr>
        <p:spPr>
          <a:xfrm>
            <a:off x="81699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7863225" y="-187625"/>
            <a:ext cx="1822925" cy="1822925"/>
            <a:chOff x="459250" y="486800"/>
            <a:chExt cx="1822925" cy="1822925"/>
          </a:xfrm>
        </p:grpSpPr>
        <p:sp>
          <p:nvSpPr>
            <p:cNvPr id="47" name="Google Shape;47;p3"/>
            <p:cNvSpPr/>
            <p:nvPr/>
          </p:nvSpPr>
          <p:spPr>
            <a:xfrm>
              <a:off x="459250" y="486800"/>
              <a:ext cx="1822925" cy="1822925"/>
            </a:xfrm>
            <a:custGeom>
              <a:avLst/>
              <a:gdLst/>
              <a:ahLst/>
              <a:cxnLst/>
              <a:rect l="l" t="t" r="r" b="b"/>
              <a:pathLst>
                <a:path w="72917" h="72917" extrusionOk="0">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69100" y="596625"/>
              <a:ext cx="1603225" cy="1603250"/>
            </a:xfrm>
            <a:custGeom>
              <a:avLst/>
              <a:gdLst/>
              <a:ahLst/>
              <a:cxnLst/>
              <a:rect l="l" t="t" r="r" b="b"/>
              <a:pathLst>
                <a:path w="64129" h="64130" extrusionOk="0">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78975" y="706525"/>
              <a:ext cx="1383500" cy="1383500"/>
            </a:xfrm>
            <a:custGeom>
              <a:avLst/>
              <a:gdLst/>
              <a:ahLst/>
              <a:cxnLst/>
              <a:rect l="l" t="t" r="r" b="b"/>
              <a:pathLst>
                <a:path w="55340" h="55340" extrusionOk="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88825" y="816375"/>
              <a:ext cx="1163775" cy="1163775"/>
            </a:xfrm>
            <a:custGeom>
              <a:avLst/>
              <a:gdLst/>
              <a:ahLst/>
              <a:cxnLst/>
              <a:rect l="l" t="t" r="r" b="b"/>
              <a:pathLst>
                <a:path w="46551" h="46551" extrusionOk="0">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8700" y="926250"/>
              <a:ext cx="944050" cy="944050"/>
            </a:xfrm>
            <a:custGeom>
              <a:avLst/>
              <a:gdLst/>
              <a:ahLst/>
              <a:cxnLst/>
              <a:rect l="l" t="t" r="r" b="b"/>
              <a:pathLst>
                <a:path w="37762" h="37762" extrusionOk="0">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008550" y="1036100"/>
              <a:ext cx="724325" cy="724325"/>
            </a:xfrm>
            <a:custGeom>
              <a:avLst/>
              <a:gdLst/>
              <a:ahLst/>
              <a:cxnLst/>
              <a:rect l="l" t="t" r="r" b="b"/>
              <a:pathLst>
                <a:path w="28973" h="28973" extrusionOk="0">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118425" y="1145975"/>
              <a:ext cx="504600" cy="504600"/>
            </a:xfrm>
            <a:custGeom>
              <a:avLst/>
              <a:gdLst/>
              <a:ahLst/>
              <a:cxnLst/>
              <a:rect l="l" t="t" r="r" b="b"/>
              <a:pathLst>
                <a:path w="20184" h="20184" extrusionOk="0">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228275" y="1255825"/>
              <a:ext cx="284875" cy="284850"/>
            </a:xfrm>
            <a:custGeom>
              <a:avLst/>
              <a:gdLst/>
              <a:ahLst/>
              <a:cxnLst/>
              <a:rect l="l" t="t" r="r" b="b"/>
              <a:pathLst>
                <a:path w="11395" h="11394" extrusionOk="0">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3"/>
          <p:cNvGrpSpPr/>
          <p:nvPr/>
        </p:nvGrpSpPr>
        <p:grpSpPr>
          <a:xfrm rot="5400000">
            <a:off x="-241856" y="846366"/>
            <a:ext cx="868334" cy="255607"/>
            <a:chOff x="4104900" y="2848300"/>
            <a:chExt cx="539975" cy="158950"/>
          </a:xfrm>
        </p:grpSpPr>
        <p:sp>
          <p:nvSpPr>
            <p:cNvPr id="56" name="Google Shape;56;p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rot="-5400000">
            <a:off x="8151831" y="3486258"/>
            <a:ext cx="1648727" cy="427517"/>
            <a:chOff x="3330525" y="4262650"/>
            <a:chExt cx="945425" cy="245150"/>
          </a:xfrm>
        </p:grpSpPr>
        <p:sp>
          <p:nvSpPr>
            <p:cNvPr id="61" name="Google Shape;61;p3"/>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713232" y="541282"/>
            <a:ext cx="77040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6" name="Google Shape;96;p4"/>
          <p:cNvSpPr txBox="1">
            <a:spLocks noGrp="1"/>
          </p:cNvSpPr>
          <p:nvPr>
            <p:ph type="body" idx="1"/>
          </p:nvPr>
        </p:nvSpPr>
        <p:spPr>
          <a:xfrm>
            <a:off x="720000" y="1152475"/>
            <a:ext cx="7704000" cy="4071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sp>
        <p:nvSpPr>
          <p:cNvPr id="97" name="Google Shape;97;p4"/>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98" name="Google Shape;98;p4"/>
          <p:cNvSpPr/>
          <p:nvPr/>
        </p:nvSpPr>
        <p:spPr>
          <a:xfrm>
            <a:off x="81699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8887875" y="1573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8995175" y="1573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9102475" y="1573250"/>
            <a:ext cx="845375" cy="827075"/>
          </a:xfrm>
          <a:custGeom>
            <a:avLst/>
            <a:gdLst/>
            <a:ahLst/>
            <a:cxnLst/>
            <a:rect l="l" t="t" r="r" b="b"/>
            <a:pathLst>
              <a:path w="33815" h="33083" extrusionOk="0">
                <a:moveTo>
                  <a:pt x="1" y="1"/>
                </a:moveTo>
                <a:lnTo>
                  <a:pt x="33080"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9209775" y="1573250"/>
            <a:ext cx="845375" cy="827075"/>
          </a:xfrm>
          <a:custGeom>
            <a:avLst/>
            <a:gdLst/>
            <a:ahLst/>
            <a:cxnLst/>
            <a:rect l="l" t="t" r="r" b="b"/>
            <a:pathLst>
              <a:path w="33815" h="33083" extrusionOk="0">
                <a:moveTo>
                  <a:pt x="0" y="1"/>
                </a:moveTo>
                <a:lnTo>
                  <a:pt x="33080" y="33082"/>
                </a:lnTo>
                <a:lnTo>
                  <a:pt x="33815" y="33082"/>
                </a:lnTo>
                <a:lnTo>
                  <a:pt x="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8709000" y="1352625"/>
            <a:ext cx="1024650" cy="689200"/>
          </a:xfrm>
          <a:custGeom>
            <a:avLst/>
            <a:gdLst/>
            <a:ahLst/>
            <a:cxnLst/>
            <a:rect l="l" t="t" r="r" b="b"/>
            <a:pathLst>
              <a:path w="40986" h="27568" extrusionOk="0">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0" y="0"/>
            <a:ext cx="469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txBox="1">
            <a:spLocks noGrp="1"/>
          </p:cNvSpPr>
          <p:nvPr>
            <p:ph type="title"/>
          </p:nvPr>
        </p:nvSpPr>
        <p:spPr>
          <a:xfrm>
            <a:off x="3403800" y="522116"/>
            <a:ext cx="5020200" cy="854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5"/>
          <p:cNvSpPr txBox="1">
            <a:spLocks noGrp="1"/>
          </p:cNvSpPr>
          <p:nvPr>
            <p:ph type="subTitle" idx="1"/>
          </p:nvPr>
        </p:nvSpPr>
        <p:spPr>
          <a:xfrm>
            <a:off x="3403800" y="2208953"/>
            <a:ext cx="2336400" cy="13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5"/>
          <p:cNvSpPr txBox="1">
            <a:spLocks noGrp="1"/>
          </p:cNvSpPr>
          <p:nvPr>
            <p:ph type="subTitle" idx="2"/>
          </p:nvPr>
        </p:nvSpPr>
        <p:spPr>
          <a:xfrm>
            <a:off x="3403800" y="1870580"/>
            <a:ext cx="2336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5"/>
          <p:cNvSpPr txBox="1">
            <a:spLocks noGrp="1"/>
          </p:cNvSpPr>
          <p:nvPr>
            <p:ph type="subTitle" idx="3"/>
          </p:nvPr>
        </p:nvSpPr>
        <p:spPr>
          <a:xfrm>
            <a:off x="6087600" y="2208953"/>
            <a:ext cx="2336400" cy="137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5"/>
          <p:cNvSpPr txBox="1">
            <a:spLocks noGrp="1"/>
          </p:cNvSpPr>
          <p:nvPr>
            <p:ph type="subTitle" idx="4"/>
          </p:nvPr>
        </p:nvSpPr>
        <p:spPr>
          <a:xfrm>
            <a:off x="6087600" y="1870580"/>
            <a:ext cx="23364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12" name="Google Shape;112;p5"/>
          <p:cNvSpPr/>
          <p:nvPr/>
        </p:nvSpPr>
        <p:spPr>
          <a:xfrm>
            <a:off x="81699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a:spLocks noGrp="1"/>
          </p:cNvSpPr>
          <p:nvPr>
            <p:ph type="pic" idx="5"/>
          </p:nvPr>
        </p:nvSpPr>
        <p:spPr>
          <a:xfrm>
            <a:off x="721525" y="0"/>
            <a:ext cx="2336400" cy="4064400"/>
          </a:xfrm>
          <a:prstGeom prst="rect">
            <a:avLst/>
          </a:prstGeom>
          <a:noFill/>
          <a:ln>
            <a:noFill/>
          </a:ln>
        </p:spPr>
      </p:sp>
      <p:sp>
        <p:nvSpPr>
          <p:cNvPr id="114" name="Google Shape;114;p5"/>
          <p:cNvSpPr/>
          <p:nvPr/>
        </p:nvSpPr>
        <p:spPr>
          <a:xfrm>
            <a:off x="8493503" y="-3591"/>
            <a:ext cx="658470" cy="658415"/>
          </a:xfrm>
          <a:custGeom>
            <a:avLst/>
            <a:gdLst/>
            <a:ahLst/>
            <a:cxnLst/>
            <a:rect l="l" t="t" r="r" b="b"/>
            <a:pathLst>
              <a:path w="12000" h="11999" extrusionOk="0">
                <a:moveTo>
                  <a:pt x="1" y="0"/>
                </a:moveTo>
                <a:lnTo>
                  <a:pt x="1" y="11999"/>
                </a:lnTo>
                <a:lnTo>
                  <a:pt x="12000" y="11999"/>
                </a:lnTo>
                <a:lnTo>
                  <a:pt x="120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8188684" y="261446"/>
            <a:ext cx="698198" cy="698307"/>
          </a:xfrm>
          <a:custGeom>
            <a:avLst/>
            <a:gdLst/>
            <a:ahLst/>
            <a:cxnLst/>
            <a:rect l="l" t="t" r="r" b="b"/>
            <a:pathLst>
              <a:path w="12724" h="12726" extrusionOk="0">
                <a:moveTo>
                  <a:pt x="11999" y="727"/>
                </a:moveTo>
                <a:lnTo>
                  <a:pt x="11999" y="12000"/>
                </a:lnTo>
                <a:lnTo>
                  <a:pt x="725" y="12000"/>
                </a:lnTo>
                <a:lnTo>
                  <a:pt x="725" y="727"/>
                </a:lnTo>
                <a:close/>
                <a:moveTo>
                  <a:pt x="1" y="1"/>
                </a:moveTo>
                <a:lnTo>
                  <a:pt x="1" y="12725"/>
                </a:lnTo>
                <a:lnTo>
                  <a:pt x="12724" y="12725"/>
                </a:lnTo>
                <a:lnTo>
                  <a:pt x="127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
        <p:cNvGrpSpPr/>
        <p:nvPr/>
      </p:nvGrpSpPr>
      <p:grpSpPr>
        <a:xfrm>
          <a:off x="0" y="0"/>
          <a:ext cx="0" cy="0"/>
          <a:chOff x="0" y="0"/>
          <a:chExt cx="0" cy="0"/>
        </a:xfrm>
      </p:grpSpPr>
      <p:sp>
        <p:nvSpPr>
          <p:cNvPr id="169" name="Google Shape;169;p8"/>
          <p:cNvSpPr txBox="1">
            <a:spLocks noGrp="1"/>
          </p:cNvSpPr>
          <p:nvPr>
            <p:ph type="title"/>
          </p:nvPr>
        </p:nvSpPr>
        <p:spPr>
          <a:xfrm>
            <a:off x="696875" y="1522413"/>
            <a:ext cx="7808700" cy="948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70" name="Google Shape;170;p8"/>
          <p:cNvSpPr>
            <a:spLocks noGrp="1"/>
          </p:cNvSpPr>
          <p:nvPr>
            <p:ph type="pic" idx="2"/>
          </p:nvPr>
        </p:nvSpPr>
        <p:spPr>
          <a:xfrm>
            <a:off x="0" y="3505575"/>
            <a:ext cx="9144000" cy="1638000"/>
          </a:xfrm>
          <a:prstGeom prst="rect">
            <a:avLst/>
          </a:prstGeom>
          <a:noFill/>
          <a:ln>
            <a:noFill/>
          </a:ln>
        </p:spPr>
      </p:sp>
      <p:sp>
        <p:nvSpPr>
          <p:cNvPr id="171" name="Google Shape;171;p8"/>
          <p:cNvSpPr txBox="1">
            <a:spLocks noGrp="1"/>
          </p:cNvSpPr>
          <p:nvPr>
            <p:ph type="sldNum" idx="12"/>
          </p:nvPr>
        </p:nvSpPr>
        <p:spPr>
          <a:xfrm>
            <a:off x="720000" y="269450"/>
            <a:ext cx="3399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172" name="Google Shape;172;p8"/>
          <p:cNvSpPr/>
          <p:nvPr/>
        </p:nvSpPr>
        <p:spPr>
          <a:xfrm rot="10800000">
            <a:off x="721500" y="0"/>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8"/>
          <p:cNvGrpSpPr/>
          <p:nvPr/>
        </p:nvGrpSpPr>
        <p:grpSpPr>
          <a:xfrm>
            <a:off x="8681425" y="2857400"/>
            <a:ext cx="356825" cy="1167625"/>
            <a:chOff x="8681425" y="2857400"/>
            <a:chExt cx="356825" cy="1167625"/>
          </a:xfrm>
        </p:grpSpPr>
        <p:sp>
          <p:nvSpPr>
            <p:cNvPr id="174" name="Google Shape;174;p8"/>
            <p:cNvSpPr/>
            <p:nvPr/>
          </p:nvSpPr>
          <p:spPr>
            <a:xfrm>
              <a:off x="8681425" y="2857400"/>
              <a:ext cx="19500" cy="1167625"/>
            </a:xfrm>
            <a:custGeom>
              <a:avLst/>
              <a:gdLst/>
              <a:ahLst/>
              <a:cxnLst/>
              <a:rect l="l" t="t" r="r" b="b"/>
              <a:pathLst>
                <a:path w="780" h="46705" extrusionOk="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5" name="Google Shape;175;p8"/>
            <p:cNvSpPr/>
            <p:nvPr/>
          </p:nvSpPr>
          <p:spPr>
            <a:xfrm>
              <a:off x="8737675" y="2857400"/>
              <a:ext cx="19450" cy="1167625"/>
            </a:xfrm>
            <a:custGeom>
              <a:avLst/>
              <a:gdLst/>
              <a:ahLst/>
              <a:cxnLst/>
              <a:rect l="l" t="t" r="r" b="b"/>
              <a:pathLst>
                <a:path w="778" h="46705" extrusionOk="0">
                  <a:moveTo>
                    <a:pt x="390" y="0"/>
                  </a:moveTo>
                  <a:cubicBezTo>
                    <a:pt x="176" y="0"/>
                    <a:pt x="0" y="176"/>
                    <a:pt x="0" y="390"/>
                  </a:cubicBezTo>
                  <a:lnTo>
                    <a:pt x="0" y="46315"/>
                  </a:lnTo>
                  <a:cubicBezTo>
                    <a:pt x="0" y="46529"/>
                    <a:pt x="176" y="46704"/>
                    <a:pt x="390" y="46704"/>
                  </a:cubicBezTo>
                  <a:cubicBezTo>
                    <a:pt x="603" y="46704"/>
                    <a:pt x="778" y="46529"/>
                    <a:pt x="778" y="46315"/>
                  </a:cubicBezTo>
                  <a:lnTo>
                    <a:pt x="778" y="390"/>
                  </a:lnTo>
                  <a:cubicBezTo>
                    <a:pt x="778" y="176"/>
                    <a:pt x="603"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6" name="Google Shape;176;p8"/>
            <p:cNvSpPr/>
            <p:nvPr/>
          </p:nvSpPr>
          <p:spPr>
            <a:xfrm>
              <a:off x="8793875" y="2857400"/>
              <a:ext cx="19500" cy="1167625"/>
            </a:xfrm>
            <a:custGeom>
              <a:avLst/>
              <a:gdLst/>
              <a:ahLst/>
              <a:cxnLst/>
              <a:rect l="l" t="t" r="r" b="b"/>
              <a:pathLst>
                <a:path w="780" h="46705" extrusionOk="0">
                  <a:moveTo>
                    <a:pt x="390" y="0"/>
                  </a:moveTo>
                  <a:cubicBezTo>
                    <a:pt x="176" y="0"/>
                    <a:pt x="0" y="176"/>
                    <a:pt x="0" y="390"/>
                  </a:cubicBezTo>
                  <a:lnTo>
                    <a:pt x="0" y="46315"/>
                  </a:lnTo>
                  <a:cubicBezTo>
                    <a:pt x="0" y="46529"/>
                    <a:pt x="176" y="46704"/>
                    <a:pt x="390" y="46704"/>
                  </a:cubicBezTo>
                  <a:cubicBezTo>
                    <a:pt x="604" y="46704"/>
                    <a:pt x="779" y="46529"/>
                    <a:pt x="779" y="46315"/>
                  </a:cubicBezTo>
                  <a:lnTo>
                    <a:pt x="779" y="390"/>
                  </a:lnTo>
                  <a:cubicBezTo>
                    <a:pt x="779" y="176"/>
                    <a:pt x="604"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7" name="Google Shape;177;p8"/>
            <p:cNvSpPr/>
            <p:nvPr/>
          </p:nvSpPr>
          <p:spPr>
            <a:xfrm>
              <a:off x="8850100" y="2857400"/>
              <a:ext cx="19475" cy="1167625"/>
            </a:xfrm>
            <a:custGeom>
              <a:avLst/>
              <a:gdLst/>
              <a:ahLst/>
              <a:cxnLst/>
              <a:rect l="l" t="t" r="r" b="b"/>
              <a:pathLst>
                <a:path w="779" h="46705" extrusionOk="0">
                  <a:moveTo>
                    <a:pt x="390" y="0"/>
                  </a:moveTo>
                  <a:cubicBezTo>
                    <a:pt x="176" y="0"/>
                    <a:pt x="1" y="176"/>
                    <a:pt x="1" y="390"/>
                  </a:cubicBezTo>
                  <a:lnTo>
                    <a:pt x="1" y="46315"/>
                  </a:lnTo>
                  <a:cubicBezTo>
                    <a:pt x="1" y="46529"/>
                    <a:pt x="176" y="46704"/>
                    <a:pt x="390" y="46704"/>
                  </a:cubicBezTo>
                  <a:cubicBezTo>
                    <a:pt x="604" y="46704"/>
                    <a:pt x="778" y="46529"/>
                    <a:pt x="778" y="46315"/>
                  </a:cubicBezTo>
                  <a:lnTo>
                    <a:pt x="778" y="390"/>
                  </a:lnTo>
                  <a:cubicBezTo>
                    <a:pt x="778" y="176"/>
                    <a:pt x="603"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8" name="Google Shape;178;p8"/>
            <p:cNvSpPr/>
            <p:nvPr/>
          </p:nvSpPr>
          <p:spPr>
            <a:xfrm>
              <a:off x="8906300" y="2857400"/>
              <a:ext cx="19500" cy="1167625"/>
            </a:xfrm>
            <a:custGeom>
              <a:avLst/>
              <a:gdLst/>
              <a:ahLst/>
              <a:cxnLst/>
              <a:rect l="l" t="t" r="r" b="b"/>
              <a:pathLst>
                <a:path w="780" h="46705" extrusionOk="0">
                  <a:moveTo>
                    <a:pt x="390" y="0"/>
                  </a:moveTo>
                  <a:cubicBezTo>
                    <a:pt x="176" y="0"/>
                    <a:pt x="1" y="176"/>
                    <a:pt x="1" y="390"/>
                  </a:cubicBezTo>
                  <a:lnTo>
                    <a:pt x="1" y="46315"/>
                  </a:lnTo>
                  <a:cubicBezTo>
                    <a:pt x="1" y="46529"/>
                    <a:pt x="176" y="46704"/>
                    <a:pt x="390" y="46704"/>
                  </a:cubicBezTo>
                  <a:cubicBezTo>
                    <a:pt x="604" y="46704"/>
                    <a:pt x="780" y="46529"/>
                    <a:pt x="780" y="46315"/>
                  </a:cubicBezTo>
                  <a:lnTo>
                    <a:pt x="780" y="390"/>
                  </a:lnTo>
                  <a:cubicBezTo>
                    <a:pt x="780" y="176"/>
                    <a:pt x="604"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79" name="Google Shape;179;p8"/>
            <p:cNvSpPr/>
            <p:nvPr/>
          </p:nvSpPr>
          <p:spPr>
            <a:xfrm>
              <a:off x="8962550" y="2857400"/>
              <a:ext cx="19450" cy="1167625"/>
            </a:xfrm>
            <a:custGeom>
              <a:avLst/>
              <a:gdLst/>
              <a:ahLst/>
              <a:cxnLst/>
              <a:rect l="l" t="t" r="r" b="b"/>
              <a:pathLst>
                <a:path w="778" h="46705" extrusionOk="0">
                  <a:moveTo>
                    <a:pt x="390" y="0"/>
                  </a:moveTo>
                  <a:cubicBezTo>
                    <a:pt x="175" y="0"/>
                    <a:pt x="0" y="176"/>
                    <a:pt x="0" y="390"/>
                  </a:cubicBezTo>
                  <a:lnTo>
                    <a:pt x="0" y="46315"/>
                  </a:lnTo>
                  <a:cubicBezTo>
                    <a:pt x="0" y="46529"/>
                    <a:pt x="175" y="46704"/>
                    <a:pt x="390" y="46704"/>
                  </a:cubicBezTo>
                  <a:cubicBezTo>
                    <a:pt x="604" y="46704"/>
                    <a:pt x="778" y="46529"/>
                    <a:pt x="778" y="46315"/>
                  </a:cubicBezTo>
                  <a:lnTo>
                    <a:pt x="778" y="390"/>
                  </a:lnTo>
                  <a:cubicBezTo>
                    <a:pt x="778" y="176"/>
                    <a:pt x="602"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sp>
          <p:nvSpPr>
            <p:cNvPr id="180" name="Google Shape;180;p8"/>
            <p:cNvSpPr/>
            <p:nvPr/>
          </p:nvSpPr>
          <p:spPr>
            <a:xfrm>
              <a:off x="9018725" y="2857400"/>
              <a:ext cx="19525" cy="1167625"/>
            </a:xfrm>
            <a:custGeom>
              <a:avLst/>
              <a:gdLst/>
              <a:ahLst/>
              <a:cxnLst/>
              <a:rect l="l" t="t" r="r" b="b"/>
              <a:pathLst>
                <a:path w="781" h="46705" extrusionOk="0">
                  <a:moveTo>
                    <a:pt x="390" y="0"/>
                  </a:moveTo>
                  <a:cubicBezTo>
                    <a:pt x="176" y="0"/>
                    <a:pt x="1" y="176"/>
                    <a:pt x="1" y="390"/>
                  </a:cubicBezTo>
                  <a:lnTo>
                    <a:pt x="1" y="46315"/>
                  </a:lnTo>
                  <a:cubicBezTo>
                    <a:pt x="1" y="46529"/>
                    <a:pt x="176" y="46704"/>
                    <a:pt x="390" y="46704"/>
                  </a:cubicBezTo>
                  <a:cubicBezTo>
                    <a:pt x="605" y="46704"/>
                    <a:pt x="780" y="46529"/>
                    <a:pt x="780" y="46315"/>
                  </a:cubicBezTo>
                  <a:lnTo>
                    <a:pt x="780" y="390"/>
                  </a:lnTo>
                  <a:cubicBezTo>
                    <a:pt x="780" y="176"/>
                    <a:pt x="605" y="0"/>
                    <a:pt x="3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000"/>
                </a:solidFill>
              </a:endParaRPr>
            </a:p>
          </p:txBody>
        </p:sp>
      </p:grpSp>
      <p:grpSp>
        <p:nvGrpSpPr>
          <p:cNvPr id="181" name="Google Shape;181;p8"/>
          <p:cNvGrpSpPr/>
          <p:nvPr/>
        </p:nvGrpSpPr>
        <p:grpSpPr>
          <a:xfrm rot="10800000">
            <a:off x="4286002" y="298527"/>
            <a:ext cx="571996" cy="168376"/>
            <a:chOff x="4104900" y="2848300"/>
            <a:chExt cx="539975" cy="158950"/>
          </a:xfrm>
        </p:grpSpPr>
        <p:sp>
          <p:nvSpPr>
            <p:cNvPr id="182" name="Google Shape;182;p8"/>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8"/>
          <p:cNvGrpSpPr/>
          <p:nvPr/>
        </p:nvGrpSpPr>
        <p:grpSpPr>
          <a:xfrm rot="5400000">
            <a:off x="-289058" y="1568648"/>
            <a:ext cx="492090" cy="994918"/>
            <a:chOff x="4402200" y="1457825"/>
            <a:chExt cx="245150" cy="495650"/>
          </a:xfrm>
        </p:grpSpPr>
        <p:sp>
          <p:nvSpPr>
            <p:cNvPr id="187" name="Google Shape;187;p8"/>
            <p:cNvSpPr/>
            <p:nvPr/>
          </p:nvSpPr>
          <p:spPr>
            <a:xfrm>
              <a:off x="4601525" y="1457825"/>
              <a:ext cx="45825" cy="45850"/>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4601525" y="1547825"/>
              <a:ext cx="45825" cy="45800"/>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601525" y="1637800"/>
              <a:ext cx="45825" cy="45800"/>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4601525" y="1727725"/>
              <a:ext cx="45825" cy="45850"/>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4601525" y="1817700"/>
              <a:ext cx="45825" cy="45800"/>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4601525" y="1907650"/>
              <a:ext cx="45825" cy="45825"/>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4501875" y="1457825"/>
              <a:ext cx="45800" cy="45850"/>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4501875" y="1547825"/>
              <a:ext cx="45800" cy="45800"/>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4501875" y="1637800"/>
              <a:ext cx="45800" cy="45800"/>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4501875" y="1727725"/>
              <a:ext cx="45800" cy="45850"/>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501875" y="1817700"/>
              <a:ext cx="45800" cy="45800"/>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501875" y="1907650"/>
              <a:ext cx="45800" cy="45825"/>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4402200" y="1457825"/>
              <a:ext cx="45800" cy="45850"/>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4402200" y="1547825"/>
              <a:ext cx="45800" cy="45800"/>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4402200" y="1637800"/>
              <a:ext cx="45800" cy="45800"/>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4402200" y="1727725"/>
              <a:ext cx="45800" cy="45850"/>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4402200" y="1817700"/>
              <a:ext cx="45800" cy="45800"/>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4402200" y="1907650"/>
              <a:ext cx="45800" cy="45825"/>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5"/>
        <p:cNvGrpSpPr/>
        <p:nvPr/>
      </p:nvGrpSpPr>
      <p:grpSpPr>
        <a:xfrm>
          <a:off x="0" y="0"/>
          <a:ext cx="0" cy="0"/>
          <a:chOff x="0" y="0"/>
          <a:chExt cx="0" cy="0"/>
        </a:xfrm>
      </p:grpSpPr>
      <p:sp>
        <p:nvSpPr>
          <p:cNvPr id="206" name="Google Shape;206;p9"/>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207" name="Google Shape;207;p9"/>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txBox="1">
            <a:spLocks noGrp="1"/>
          </p:cNvSpPr>
          <p:nvPr>
            <p:ph type="title"/>
          </p:nvPr>
        </p:nvSpPr>
        <p:spPr>
          <a:xfrm>
            <a:off x="713232" y="541508"/>
            <a:ext cx="3852000" cy="572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2700"/>
              <a:buNone/>
              <a:defRPr>
                <a:highlight>
                  <a:schemeClr val="accent1"/>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endParaRPr/>
          </a:p>
        </p:txBody>
      </p:sp>
      <p:sp>
        <p:nvSpPr>
          <p:cNvPr id="210" name="Google Shape;210;p9"/>
          <p:cNvSpPr>
            <a:spLocks noGrp="1"/>
          </p:cNvSpPr>
          <p:nvPr>
            <p:ph type="pic" idx="2"/>
          </p:nvPr>
        </p:nvSpPr>
        <p:spPr>
          <a:xfrm>
            <a:off x="4777850" y="0"/>
            <a:ext cx="3115200" cy="4604400"/>
          </a:xfrm>
          <a:prstGeom prst="rect">
            <a:avLst/>
          </a:prstGeom>
          <a:noFill/>
          <a:ln>
            <a:noFill/>
          </a:ln>
        </p:spPr>
      </p:sp>
      <p:grpSp>
        <p:nvGrpSpPr>
          <p:cNvPr id="211" name="Google Shape;211;p9"/>
          <p:cNvGrpSpPr/>
          <p:nvPr/>
        </p:nvGrpSpPr>
        <p:grpSpPr>
          <a:xfrm rot="-5400000">
            <a:off x="-627147" y="2580350"/>
            <a:ext cx="1563827" cy="405503"/>
            <a:chOff x="3330525" y="4262650"/>
            <a:chExt cx="945425" cy="245150"/>
          </a:xfrm>
        </p:grpSpPr>
        <p:sp>
          <p:nvSpPr>
            <p:cNvPr id="212" name="Google Shape;212;p9"/>
            <p:cNvSpPr/>
            <p:nvPr/>
          </p:nvSpPr>
          <p:spPr>
            <a:xfrm>
              <a:off x="3330525" y="4262650"/>
              <a:ext cx="45825" cy="45800"/>
            </a:xfrm>
            <a:custGeom>
              <a:avLst/>
              <a:gdLst/>
              <a:ahLst/>
              <a:cxnLst/>
              <a:rect l="l" t="t" r="r" b="b"/>
              <a:pathLst>
                <a:path w="1833"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3420475" y="4262650"/>
              <a:ext cx="45850" cy="45800"/>
            </a:xfrm>
            <a:custGeom>
              <a:avLst/>
              <a:gdLst/>
              <a:ahLst/>
              <a:cxnLst/>
              <a:rect l="l" t="t" r="r" b="b"/>
              <a:pathLst>
                <a:path w="1834" h="1832" extrusionOk="0">
                  <a:moveTo>
                    <a:pt x="916" y="0"/>
                  </a:moveTo>
                  <a:cubicBezTo>
                    <a:pt x="412" y="0"/>
                    <a:pt x="0" y="410"/>
                    <a:pt x="0" y="916"/>
                  </a:cubicBezTo>
                  <a:cubicBezTo>
                    <a:pt x="0"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3510450"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3600400"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2"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3690375"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3780350" y="4262650"/>
              <a:ext cx="45800" cy="45800"/>
            </a:xfrm>
            <a:custGeom>
              <a:avLst/>
              <a:gdLst/>
              <a:ahLst/>
              <a:cxnLst/>
              <a:rect l="l" t="t" r="r" b="b"/>
              <a:pathLst>
                <a:path w="1832" h="1832" extrusionOk="0">
                  <a:moveTo>
                    <a:pt x="916" y="0"/>
                  </a:moveTo>
                  <a:cubicBezTo>
                    <a:pt x="410" y="0"/>
                    <a:pt x="0" y="410"/>
                    <a:pt x="0" y="916"/>
                  </a:cubicBezTo>
                  <a:cubicBezTo>
                    <a:pt x="0" y="1422"/>
                    <a:pt x="410" y="1832"/>
                    <a:pt x="916" y="1832"/>
                  </a:cubicBezTo>
                  <a:cubicBezTo>
                    <a:pt x="1422" y="1832"/>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3870275" y="4262650"/>
              <a:ext cx="45850" cy="45800"/>
            </a:xfrm>
            <a:custGeom>
              <a:avLst/>
              <a:gdLst/>
              <a:ahLst/>
              <a:cxnLst/>
              <a:rect l="l" t="t" r="r" b="b"/>
              <a:pathLst>
                <a:path w="1834" h="1832" extrusionOk="0">
                  <a:moveTo>
                    <a:pt x="916" y="0"/>
                  </a:moveTo>
                  <a:cubicBezTo>
                    <a:pt x="410" y="0"/>
                    <a:pt x="1" y="410"/>
                    <a:pt x="1" y="916"/>
                  </a:cubicBezTo>
                  <a:cubicBezTo>
                    <a:pt x="1" y="1422"/>
                    <a:pt x="410" y="1832"/>
                    <a:pt x="916" y="1832"/>
                  </a:cubicBezTo>
                  <a:cubicBezTo>
                    <a:pt x="1422" y="1832"/>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3960250" y="4262650"/>
              <a:ext cx="45800" cy="45800"/>
            </a:xfrm>
            <a:custGeom>
              <a:avLst/>
              <a:gdLst/>
              <a:ahLst/>
              <a:cxnLst/>
              <a:rect l="l" t="t" r="r" b="b"/>
              <a:pathLst>
                <a:path w="1832" h="1832" extrusionOk="0">
                  <a:moveTo>
                    <a:pt x="916" y="0"/>
                  </a:moveTo>
                  <a:cubicBezTo>
                    <a:pt x="411" y="0"/>
                    <a:pt x="1" y="410"/>
                    <a:pt x="1" y="916"/>
                  </a:cubicBezTo>
                  <a:cubicBezTo>
                    <a:pt x="1" y="1422"/>
                    <a:pt x="411"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4050200" y="4262650"/>
              <a:ext cx="45850" cy="45800"/>
            </a:xfrm>
            <a:custGeom>
              <a:avLst/>
              <a:gdLst/>
              <a:ahLst/>
              <a:cxnLst/>
              <a:rect l="l" t="t" r="r" b="b"/>
              <a:pathLst>
                <a:path w="1834" h="1832" extrusionOk="0">
                  <a:moveTo>
                    <a:pt x="917" y="0"/>
                  </a:moveTo>
                  <a:cubicBezTo>
                    <a:pt x="412" y="0"/>
                    <a:pt x="0" y="410"/>
                    <a:pt x="0" y="916"/>
                  </a:cubicBezTo>
                  <a:cubicBezTo>
                    <a:pt x="0" y="1422"/>
                    <a:pt x="412" y="1832"/>
                    <a:pt x="917" y="1832"/>
                  </a:cubicBezTo>
                  <a:cubicBezTo>
                    <a:pt x="1422" y="1832"/>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4140175" y="4262650"/>
              <a:ext cx="45800" cy="45800"/>
            </a:xfrm>
            <a:custGeom>
              <a:avLst/>
              <a:gdLst/>
              <a:ahLst/>
              <a:cxnLst/>
              <a:rect l="l" t="t" r="r" b="b"/>
              <a:pathLst>
                <a:path w="1832" h="1832" extrusionOk="0">
                  <a:moveTo>
                    <a:pt x="916" y="0"/>
                  </a:moveTo>
                  <a:cubicBezTo>
                    <a:pt x="410" y="0"/>
                    <a:pt x="1" y="410"/>
                    <a:pt x="1" y="916"/>
                  </a:cubicBezTo>
                  <a:cubicBezTo>
                    <a:pt x="1" y="1422"/>
                    <a:pt x="410" y="1832"/>
                    <a:pt x="916" y="1832"/>
                  </a:cubicBezTo>
                  <a:cubicBezTo>
                    <a:pt x="1422" y="1832"/>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4230125" y="4262650"/>
              <a:ext cx="45825" cy="45800"/>
            </a:xfrm>
            <a:custGeom>
              <a:avLst/>
              <a:gdLst/>
              <a:ahLst/>
              <a:cxnLst/>
              <a:rect l="l" t="t" r="r" b="b"/>
              <a:pathLst>
                <a:path w="1833" h="1832" extrusionOk="0">
                  <a:moveTo>
                    <a:pt x="917" y="0"/>
                  </a:moveTo>
                  <a:cubicBezTo>
                    <a:pt x="411" y="0"/>
                    <a:pt x="0" y="410"/>
                    <a:pt x="0" y="916"/>
                  </a:cubicBezTo>
                  <a:cubicBezTo>
                    <a:pt x="0" y="1422"/>
                    <a:pt x="411" y="1832"/>
                    <a:pt x="917" y="1832"/>
                  </a:cubicBezTo>
                  <a:cubicBezTo>
                    <a:pt x="1423" y="1832"/>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3330525" y="4362300"/>
              <a:ext cx="45825" cy="45825"/>
            </a:xfrm>
            <a:custGeom>
              <a:avLst/>
              <a:gdLst/>
              <a:ahLst/>
              <a:cxnLst/>
              <a:rect l="l" t="t" r="r" b="b"/>
              <a:pathLst>
                <a:path w="1833"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3420475" y="4362300"/>
              <a:ext cx="45850" cy="45825"/>
            </a:xfrm>
            <a:custGeom>
              <a:avLst/>
              <a:gdLst/>
              <a:ahLst/>
              <a:cxnLst/>
              <a:rect l="l" t="t" r="r" b="b"/>
              <a:pathLst>
                <a:path w="1834" h="1833" extrusionOk="0">
                  <a:moveTo>
                    <a:pt x="916" y="0"/>
                  </a:moveTo>
                  <a:cubicBezTo>
                    <a:pt x="412" y="0"/>
                    <a:pt x="0" y="411"/>
                    <a:pt x="0" y="917"/>
                  </a:cubicBezTo>
                  <a:cubicBezTo>
                    <a:pt x="0"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3510450"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3600400"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2"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690375"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3780350" y="4362300"/>
              <a:ext cx="45800" cy="45825"/>
            </a:xfrm>
            <a:custGeom>
              <a:avLst/>
              <a:gdLst/>
              <a:ahLst/>
              <a:cxnLst/>
              <a:rect l="l" t="t" r="r" b="b"/>
              <a:pathLst>
                <a:path w="1832" h="1833" extrusionOk="0">
                  <a:moveTo>
                    <a:pt x="916" y="0"/>
                  </a:moveTo>
                  <a:cubicBezTo>
                    <a:pt x="410" y="0"/>
                    <a:pt x="0" y="411"/>
                    <a:pt x="0" y="917"/>
                  </a:cubicBezTo>
                  <a:cubicBezTo>
                    <a:pt x="0" y="1423"/>
                    <a:pt x="410" y="1833"/>
                    <a:pt x="916" y="1833"/>
                  </a:cubicBezTo>
                  <a:cubicBezTo>
                    <a:pt x="1422" y="1833"/>
                    <a:pt x="1831" y="1423"/>
                    <a:pt x="1831" y="917"/>
                  </a:cubicBezTo>
                  <a:cubicBezTo>
                    <a:pt x="1831"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870275" y="4362300"/>
              <a:ext cx="45850" cy="45825"/>
            </a:xfrm>
            <a:custGeom>
              <a:avLst/>
              <a:gdLst/>
              <a:ahLst/>
              <a:cxnLst/>
              <a:rect l="l" t="t" r="r" b="b"/>
              <a:pathLst>
                <a:path w="1834" h="1833" extrusionOk="0">
                  <a:moveTo>
                    <a:pt x="916" y="0"/>
                  </a:moveTo>
                  <a:cubicBezTo>
                    <a:pt x="410" y="0"/>
                    <a:pt x="1" y="411"/>
                    <a:pt x="1" y="917"/>
                  </a:cubicBezTo>
                  <a:cubicBezTo>
                    <a:pt x="1" y="1423"/>
                    <a:pt x="410" y="1833"/>
                    <a:pt x="916" y="1833"/>
                  </a:cubicBezTo>
                  <a:cubicBezTo>
                    <a:pt x="1422" y="1833"/>
                    <a:pt x="1833" y="1423"/>
                    <a:pt x="1833" y="917"/>
                  </a:cubicBezTo>
                  <a:cubicBezTo>
                    <a:pt x="1833"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3960250" y="4362300"/>
              <a:ext cx="45800" cy="45825"/>
            </a:xfrm>
            <a:custGeom>
              <a:avLst/>
              <a:gdLst/>
              <a:ahLst/>
              <a:cxnLst/>
              <a:rect l="l" t="t" r="r" b="b"/>
              <a:pathLst>
                <a:path w="1832" h="1833" extrusionOk="0">
                  <a:moveTo>
                    <a:pt x="916" y="0"/>
                  </a:moveTo>
                  <a:cubicBezTo>
                    <a:pt x="411" y="0"/>
                    <a:pt x="1" y="411"/>
                    <a:pt x="1" y="917"/>
                  </a:cubicBezTo>
                  <a:cubicBezTo>
                    <a:pt x="1" y="1423"/>
                    <a:pt x="411"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4050200" y="4362300"/>
              <a:ext cx="45850" cy="45825"/>
            </a:xfrm>
            <a:custGeom>
              <a:avLst/>
              <a:gdLst/>
              <a:ahLst/>
              <a:cxnLst/>
              <a:rect l="l" t="t" r="r" b="b"/>
              <a:pathLst>
                <a:path w="1834" h="1833" extrusionOk="0">
                  <a:moveTo>
                    <a:pt x="917" y="0"/>
                  </a:moveTo>
                  <a:cubicBezTo>
                    <a:pt x="412" y="0"/>
                    <a:pt x="0" y="411"/>
                    <a:pt x="0" y="917"/>
                  </a:cubicBezTo>
                  <a:cubicBezTo>
                    <a:pt x="0" y="1423"/>
                    <a:pt x="412" y="1833"/>
                    <a:pt x="917" y="1833"/>
                  </a:cubicBezTo>
                  <a:cubicBezTo>
                    <a:pt x="1422" y="1833"/>
                    <a:pt x="1833" y="1423"/>
                    <a:pt x="1833" y="917"/>
                  </a:cubicBezTo>
                  <a:cubicBezTo>
                    <a:pt x="1833" y="411"/>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4140175" y="4362300"/>
              <a:ext cx="45800" cy="45825"/>
            </a:xfrm>
            <a:custGeom>
              <a:avLst/>
              <a:gdLst/>
              <a:ahLst/>
              <a:cxnLst/>
              <a:rect l="l" t="t" r="r" b="b"/>
              <a:pathLst>
                <a:path w="1832" h="1833" extrusionOk="0">
                  <a:moveTo>
                    <a:pt x="916" y="0"/>
                  </a:moveTo>
                  <a:cubicBezTo>
                    <a:pt x="410" y="0"/>
                    <a:pt x="1" y="411"/>
                    <a:pt x="1" y="917"/>
                  </a:cubicBezTo>
                  <a:cubicBezTo>
                    <a:pt x="1" y="1423"/>
                    <a:pt x="410" y="1833"/>
                    <a:pt x="916" y="1833"/>
                  </a:cubicBezTo>
                  <a:cubicBezTo>
                    <a:pt x="1422" y="1833"/>
                    <a:pt x="1832" y="1423"/>
                    <a:pt x="1832" y="917"/>
                  </a:cubicBezTo>
                  <a:cubicBezTo>
                    <a:pt x="1832" y="411"/>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4230125" y="4362300"/>
              <a:ext cx="45825" cy="45825"/>
            </a:xfrm>
            <a:custGeom>
              <a:avLst/>
              <a:gdLst/>
              <a:ahLst/>
              <a:cxnLst/>
              <a:rect l="l" t="t" r="r" b="b"/>
              <a:pathLst>
                <a:path w="1833" h="1833" extrusionOk="0">
                  <a:moveTo>
                    <a:pt x="917" y="0"/>
                  </a:moveTo>
                  <a:cubicBezTo>
                    <a:pt x="411" y="0"/>
                    <a:pt x="0" y="411"/>
                    <a:pt x="0" y="917"/>
                  </a:cubicBezTo>
                  <a:cubicBezTo>
                    <a:pt x="0" y="1423"/>
                    <a:pt x="411" y="1833"/>
                    <a:pt x="917" y="1833"/>
                  </a:cubicBezTo>
                  <a:cubicBezTo>
                    <a:pt x="1423" y="1833"/>
                    <a:pt x="1833" y="1423"/>
                    <a:pt x="1833" y="917"/>
                  </a:cubicBezTo>
                  <a:cubicBezTo>
                    <a:pt x="1833" y="411"/>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3330525" y="4461975"/>
              <a:ext cx="45825" cy="45825"/>
            </a:xfrm>
            <a:custGeom>
              <a:avLst/>
              <a:gdLst/>
              <a:ahLst/>
              <a:cxnLst/>
              <a:rect l="l" t="t" r="r" b="b"/>
              <a:pathLst>
                <a:path w="1833"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3420475" y="4461975"/>
              <a:ext cx="45850" cy="45825"/>
            </a:xfrm>
            <a:custGeom>
              <a:avLst/>
              <a:gdLst/>
              <a:ahLst/>
              <a:cxnLst/>
              <a:rect l="l" t="t" r="r" b="b"/>
              <a:pathLst>
                <a:path w="1834" h="1833" extrusionOk="0">
                  <a:moveTo>
                    <a:pt x="916" y="0"/>
                  </a:moveTo>
                  <a:cubicBezTo>
                    <a:pt x="412" y="0"/>
                    <a:pt x="0" y="410"/>
                    <a:pt x="0" y="916"/>
                  </a:cubicBezTo>
                  <a:cubicBezTo>
                    <a:pt x="0"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3510450"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3600400"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2"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3690375"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3780350" y="4461975"/>
              <a:ext cx="45800" cy="45825"/>
            </a:xfrm>
            <a:custGeom>
              <a:avLst/>
              <a:gdLst/>
              <a:ahLst/>
              <a:cxnLst/>
              <a:rect l="l" t="t" r="r" b="b"/>
              <a:pathLst>
                <a:path w="1832" h="1833" extrusionOk="0">
                  <a:moveTo>
                    <a:pt x="916" y="0"/>
                  </a:moveTo>
                  <a:cubicBezTo>
                    <a:pt x="410" y="0"/>
                    <a:pt x="0" y="410"/>
                    <a:pt x="0" y="916"/>
                  </a:cubicBezTo>
                  <a:cubicBezTo>
                    <a:pt x="0" y="1422"/>
                    <a:pt x="410" y="1833"/>
                    <a:pt x="916" y="1833"/>
                  </a:cubicBezTo>
                  <a:cubicBezTo>
                    <a:pt x="1422" y="1833"/>
                    <a:pt x="1831" y="1422"/>
                    <a:pt x="1831" y="916"/>
                  </a:cubicBezTo>
                  <a:cubicBezTo>
                    <a:pt x="1831"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3870275" y="4461975"/>
              <a:ext cx="45850" cy="45825"/>
            </a:xfrm>
            <a:custGeom>
              <a:avLst/>
              <a:gdLst/>
              <a:ahLst/>
              <a:cxnLst/>
              <a:rect l="l" t="t" r="r" b="b"/>
              <a:pathLst>
                <a:path w="1834" h="1833" extrusionOk="0">
                  <a:moveTo>
                    <a:pt x="916" y="0"/>
                  </a:moveTo>
                  <a:cubicBezTo>
                    <a:pt x="410" y="0"/>
                    <a:pt x="1" y="410"/>
                    <a:pt x="1" y="916"/>
                  </a:cubicBezTo>
                  <a:cubicBezTo>
                    <a:pt x="1" y="1422"/>
                    <a:pt x="410" y="1833"/>
                    <a:pt x="916" y="1833"/>
                  </a:cubicBezTo>
                  <a:cubicBezTo>
                    <a:pt x="1422" y="1833"/>
                    <a:pt x="1833" y="1422"/>
                    <a:pt x="1833" y="916"/>
                  </a:cubicBezTo>
                  <a:cubicBezTo>
                    <a:pt x="1833"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3960250" y="4461975"/>
              <a:ext cx="45800" cy="45825"/>
            </a:xfrm>
            <a:custGeom>
              <a:avLst/>
              <a:gdLst/>
              <a:ahLst/>
              <a:cxnLst/>
              <a:rect l="l" t="t" r="r" b="b"/>
              <a:pathLst>
                <a:path w="1832" h="1833" extrusionOk="0">
                  <a:moveTo>
                    <a:pt x="916" y="0"/>
                  </a:moveTo>
                  <a:cubicBezTo>
                    <a:pt x="411" y="0"/>
                    <a:pt x="1" y="410"/>
                    <a:pt x="1" y="916"/>
                  </a:cubicBezTo>
                  <a:cubicBezTo>
                    <a:pt x="1" y="1422"/>
                    <a:pt x="411"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4050200" y="4461975"/>
              <a:ext cx="45850" cy="45825"/>
            </a:xfrm>
            <a:custGeom>
              <a:avLst/>
              <a:gdLst/>
              <a:ahLst/>
              <a:cxnLst/>
              <a:rect l="l" t="t" r="r" b="b"/>
              <a:pathLst>
                <a:path w="1834" h="1833" extrusionOk="0">
                  <a:moveTo>
                    <a:pt x="917" y="0"/>
                  </a:moveTo>
                  <a:cubicBezTo>
                    <a:pt x="412" y="0"/>
                    <a:pt x="0" y="410"/>
                    <a:pt x="0" y="916"/>
                  </a:cubicBezTo>
                  <a:cubicBezTo>
                    <a:pt x="0" y="1422"/>
                    <a:pt x="412" y="1833"/>
                    <a:pt x="917" y="1833"/>
                  </a:cubicBezTo>
                  <a:cubicBezTo>
                    <a:pt x="1422" y="1833"/>
                    <a:pt x="1833" y="1422"/>
                    <a:pt x="1833" y="916"/>
                  </a:cubicBezTo>
                  <a:cubicBezTo>
                    <a:pt x="1833" y="410"/>
                    <a:pt x="1422"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4140175" y="4461975"/>
              <a:ext cx="45800" cy="45825"/>
            </a:xfrm>
            <a:custGeom>
              <a:avLst/>
              <a:gdLst/>
              <a:ahLst/>
              <a:cxnLst/>
              <a:rect l="l" t="t" r="r" b="b"/>
              <a:pathLst>
                <a:path w="1832" h="1833" extrusionOk="0">
                  <a:moveTo>
                    <a:pt x="916" y="0"/>
                  </a:moveTo>
                  <a:cubicBezTo>
                    <a:pt x="410" y="0"/>
                    <a:pt x="1" y="410"/>
                    <a:pt x="1" y="916"/>
                  </a:cubicBezTo>
                  <a:cubicBezTo>
                    <a:pt x="1" y="1422"/>
                    <a:pt x="410" y="1833"/>
                    <a:pt x="916" y="1833"/>
                  </a:cubicBezTo>
                  <a:cubicBezTo>
                    <a:pt x="1422" y="1833"/>
                    <a:pt x="1832" y="1422"/>
                    <a:pt x="1832" y="916"/>
                  </a:cubicBezTo>
                  <a:cubicBezTo>
                    <a:pt x="1832" y="410"/>
                    <a:pt x="1422" y="0"/>
                    <a:pt x="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4230125" y="4461975"/>
              <a:ext cx="45825" cy="45825"/>
            </a:xfrm>
            <a:custGeom>
              <a:avLst/>
              <a:gdLst/>
              <a:ahLst/>
              <a:cxnLst/>
              <a:rect l="l" t="t" r="r" b="b"/>
              <a:pathLst>
                <a:path w="1833" h="1833" extrusionOk="0">
                  <a:moveTo>
                    <a:pt x="917" y="0"/>
                  </a:moveTo>
                  <a:cubicBezTo>
                    <a:pt x="411" y="0"/>
                    <a:pt x="0" y="410"/>
                    <a:pt x="0" y="916"/>
                  </a:cubicBezTo>
                  <a:cubicBezTo>
                    <a:pt x="0" y="1422"/>
                    <a:pt x="411" y="1833"/>
                    <a:pt x="917" y="1833"/>
                  </a:cubicBezTo>
                  <a:cubicBezTo>
                    <a:pt x="1423" y="1833"/>
                    <a:pt x="1833" y="1422"/>
                    <a:pt x="1833" y="916"/>
                  </a:cubicBezTo>
                  <a:cubicBezTo>
                    <a:pt x="1833" y="410"/>
                    <a:pt x="1423"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9"/>
          <p:cNvSpPr/>
          <p:nvPr/>
        </p:nvSpPr>
        <p:spPr>
          <a:xfrm>
            <a:off x="8810400" y="825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917700" y="825250"/>
            <a:ext cx="845400" cy="827075"/>
          </a:xfrm>
          <a:custGeom>
            <a:avLst/>
            <a:gdLst/>
            <a:ahLst/>
            <a:cxnLst/>
            <a:rect l="l" t="t" r="r" b="b"/>
            <a:pathLst>
              <a:path w="33816" h="33083" extrusionOk="0">
                <a:moveTo>
                  <a:pt x="1" y="1"/>
                </a:moveTo>
                <a:lnTo>
                  <a:pt x="33081"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9025000" y="825250"/>
            <a:ext cx="845375" cy="827075"/>
          </a:xfrm>
          <a:custGeom>
            <a:avLst/>
            <a:gdLst/>
            <a:ahLst/>
            <a:cxnLst/>
            <a:rect l="l" t="t" r="r" b="b"/>
            <a:pathLst>
              <a:path w="33815" h="33083" extrusionOk="0">
                <a:moveTo>
                  <a:pt x="1" y="1"/>
                </a:moveTo>
                <a:lnTo>
                  <a:pt x="33080" y="33082"/>
                </a:lnTo>
                <a:lnTo>
                  <a:pt x="33815" y="33082"/>
                </a:lnTo>
                <a:lnTo>
                  <a:pt x="7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9132300" y="825250"/>
            <a:ext cx="845375" cy="827075"/>
          </a:xfrm>
          <a:custGeom>
            <a:avLst/>
            <a:gdLst/>
            <a:ahLst/>
            <a:cxnLst/>
            <a:rect l="l" t="t" r="r" b="b"/>
            <a:pathLst>
              <a:path w="33815" h="33083" extrusionOk="0">
                <a:moveTo>
                  <a:pt x="0" y="1"/>
                </a:moveTo>
                <a:lnTo>
                  <a:pt x="33080" y="33082"/>
                </a:lnTo>
                <a:lnTo>
                  <a:pt x="33815" y="33082"/>
                </a:lnTo>
                <a:lnTo>
                  <a:pt x="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8631525" y="604625"/>
            <a:ext cx="1024650" cy="689200"/>
          </a:xfrm>
          <a:custGeom>
            <a:avLst/>
            <a:gdLst/>
            <a:ahLst/>
            <a:cxnLst/>
            <a:rect l="l" t="t" r="r" b="b"/>
            <a:pathLst>
              <a:path w="40986" h="27568" extrusionOk="0">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0"/>
        <p:cNvGrpSpPr/>
        <p:nvPr/>
      </p:nvGrpSpPr>
      <p:grpSpPr>
        <a:xfrm>
          <a:off x="0" y="0"/>
          <a:ext cx="0" cy="0"/>
          <a:chOff x="0" y="0"/>
          <a:chExt cx="0" cy="0"/>
        </a:xfrm>
      </p:grpSpPr>
      <p:sp>
        <p:nvSpPr>
          <p:cNvPr id="251" name="Google Shape;251;p10"/>
          <p:cNvSpPr txBox="1">
            <a:spLocks noGrp="1"/>
          </p:cNvSpPr>
          <p:nvPr>
            <p:ph type="sldNum" idx="12"/>
          </p:nvPr>
        </p:nvSpPr>
        <p:spPr>
          <a:xfrm>
            <a:off x="720025" y="4604400"/>
            <a:ext cx="537900" cy="218100"/>
          </a:xfrm>
          <a:prstGeom prst="rect">
            <a:avLst/>
          </a:prstGeom>
        </p:spPr>
        <p:txBody>
          <a:bodyPr spcFirstLastPara="1" wrap="square" lIns="91425" tIns="91425" rIns="91425" bIns="91425" anchor="t" anchorCtr="0">
            <a:noAutofit/>
          </a:bodyPr>
          <a:lstStyle>
            <a:lvl1pPr lvl="0" algn="l" rtl="0">
              <a:buNone/>
              <a:defRPr sz="800" b="1">
                <a:solidFill>
                  <a:schemeClr val="lt1"/>
                </a:solidFill>
              </a:defRPr>
            </a:lvl1pPr>
            <a:lvl2pPr lvl="1" algn="l" rtl="0">
              <a:buNone/>
              <a:defRPr sz="800" b="1">
                <a:solidFill>
                  <a:schemeClr val="lt1"/>
                </a:solidFill>
              </a:defRPr>
            </a:lvl2pPr>
            <a:lvl3pPr lvl="2" algn="l" rtl="0">
              <a:buNone/>
              <a:defRPr sz="800" b="1">
                <a:solidFill>
                  <a:schemeClr val="lt1"/>
                </a:solidFill>
              </a:defRPr>
            </a:lvl3pPr>
            <a:lvl4pPr lvl="3" algn="l" rtl="0">
              <a:buNone/>
              <a:defRPr sz="800" b="1">
                <a:solidFill>
                  <a:schemeClr val="lt1"/>
                </a:solidFill>
              </a:defRPr>
            </a:lvl4pPr>
            <a:lvl5pPr lvl="4" algn="l" rtl="0">
              <a:buNone/>
              <a:defRPr sz="800" b="1">
                <a:solidFill>
                  <a:schemeClr val="lt1"/>
                </a:solidFill>
              </a:defRPr>
            </a:lvl5pPr>
            <a:lvl6pPr lvl="5" algn="l" rtl="0">
              <a:buNone/>
              <a:defRPr sz="800" b="1">
                <a:solidFill>
                  <a:schemeClr val="lt1"/>
                </a:solidFill>
              </a:defRPr>
            </a:lvl6pPr>
            <a:lvl7pPr lvl="6" algn="l" rtl="0">
              <a:buNone/>
              <a:defRPr sz="800" b="1">
                <a:solidFill>
                  <a:schemeClr val="lt1"/>
                </a:solidFill>
              </a:defRPr>
            </a:lvl7pPr>
            <a:lvl8pPr lvl="7" algn="l" rtl="0">
              <a:buNone/>
              <a:defRPr sz="800" b="1">
                <a:solidFill>
                  <a:schemeClr val="lt1"/>
                </a:solidFill>
              </a:defRPr>
            </a:lvl8pPr>
            <a:lvl9pPr lvl="8" algn="l" rtl="0">
              <a:buNone/>
              <a:defRPr sz="800" b="1">
                <a:solidFill>
                  <a:schemeClr val="lt1"/>
                </a:solidFill>
              </a:defRPr>
            </a:lvl9pPr>
          </a:lstStyle>
          <a:p>
            <a:pPr marL="0" lvl="0" indent="0" algn="l" rtl="0">
              <a:spcBef>
                <a:spcPts val="0"/>
              </a:spcBef>
              <a:spcAft>
                <a:spcPts val="0"/>
              </a:spcAft>
              <a:buNone/>
            </a:pPr>
            <a:fld id="{00000000-1234-1234-1234-123412341234}" type="slidenum">
              <a:rPr lang="en"/>
              <a:t>‹#›</a:t>
            </a:fld>
            <a:endParaRPr sz="1000"/>
          </a:p>
        </p:txBody>
      </p:sp>
      <p:sp>
        <p:nvSpPr>
          <p:cNvPr id="252" name="Google Shape;252;p10"/>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txBox="1">
            <a:spLocks noGrp="1"/>
          </p:cNvSpPr>
          <p:nvPr>
            <p:ph type="title"/>
          </p:nvPr>
        </p:nvSpPr>
        <p:spPr>
          <a:xfrm>
            <a:off x="3821700" y="3555300"/>
            <a:ext cx="4387500" cy="922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4" name="Google Shape;254;p10"/>
          <p:cNvGrpSpPr/>
          <p:nvPr/>
        </p:nvGrpSpPr>
        <p:grpSpPr>
          <a:xfrm>
            <a:off x="-565000" y="337725"/>
            <a:ext cx="1822925" cy="1822925"/>
            <a:chOff x="459250" y="486800"/>
            <a:chExt cx="1822925" cy="1822925"/>
          </a:xfrm>
        </p:grpSpPr>
        <p:sp>
          <p:nvSpPr>
            <p:cNvPr id="255" name="Google Shape;255;p10"/>
            <p:cNvSpPr/>
            <p:nvPr/>
          </p:nvSpPr>
          <p:spPr>
            <a:xfrm>
              <a:off x="459250" y="486800"/>
              <a:ext cx="1822925" cy="1822925"/>
            </a:xfrm>
            <a:custGeom>
              <a:avLst/>
              <a:gdLst/>
              <a:ahLst/>
              <a:cxnLst/>
              <a:rect l="l" t="t" r="r" b="b"/>
              <a:pathLst>
                <a:path w="72917" h="72917" extrusionOk="0">
                  <a:moveTo>
                    <a:pt x="36459" y="469"/>
                  </a:moveTo>
                  <a:cubicBezTo>
                    <a:pt x="56304" y="469"/>
                    <a:pt x="72448" y="16614"/>
                    <a:pt x="72448" y="36459"/>
                  </a:cubicBezTo>
                  <a:cubicBezTo>
                    <a:pt x="72448" y="56302"/>
                    <a:pt x="56303" y="72448"/>
                    <a:pt x="36459" y="72448"/>
                  </a:cubicBezTo>
                  <a:cubicBezTo>
                    <a:pt x="16614" y="72448"/>
                    <a:pt x="469" y="56302"/>
                    <a:pt x="469" y="36459"/>
                  </a:cubicBezTo>
                  <a:cubicBezTo>
                    <a:pt x="469" y="16614"/>
                    <a:pt x="16614" y="469"/>
                    <a:pt x="36459" y="469"/>
                  </a:cubicBezTo>
                  <a:close/>
                  <a:moveTo>
                    <a:pt x="36459" y="0"/>
                  </a:moveTo>
                  <a:cubicBezTo>
                    <a:pt x="16355" y="0"/>
                    <a:pt x="0" y="16355"/>
                    <a:pt x="0" y="36459"/>
                  </a:cubicBezTo>
                  <a:cubicBezTo>
                    <a:pt x="0" y="56561"/>
                    <a:pt x="16355" y="72916"/>
                    <a:pt x="36459" y="72916"/>
                  </a:cubicBezTo>
                  <a:cubicBezTo>
                    <a:pt x="56562" y="72916"/>
                    <a:pt x="72917" y="56563"/>
                    <a:pt x="72917" y="36459"/>
                  </a:cubicBezTo>
                  <a:cubicBezTo>
                    <a:pt x="72917" y="16355"/>
                    <a:pt x="56562" y="0"/>
                    <a:pt x="3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569100" y="596625"/>
              <a:ext cx="1603225" cy="1603250"/>
            </a:xfrm>
            <a:custGeom>
              <a:avLst/>
              <a:gdLst/>
              <a:ahLst/>
              <a:cxnLst/>
              <a:rect l="l" t="t" r="r" b="b"/>
              <a:pathLst>
                <a:path w="64129" h="64130" extrusionOk="0">
                  <a:moveTo>
                    <a:pt x="32065" y="471"/>
                  </a:moveTo>
                  <a:cubicBezTo>
                    <a:pt x="49487" y="471"/>
                    <a:pt x="63660" y="14644"/>
                    <a:pt x="63660" y="32066"/>
                  </a:cubicBezTo>
                  <a:cubicBezTo>
                    <a:pt x="63660" y="49488"/>
                    <a:pt x="49487" y="63661"/>
                    <a:pt x="32065" y="63661"/>
                  </a:cubicBezTo>
                  <a:cubicBezTo>
                    <a:pt x="14644" y="63661"/>
                    <a:pt x="470" y="49488"/>
                    <a:pt x="470" y="32066"/>
                  </a:cubicBezTo>
                  <a:cubicBezTo>
                    <a:pt x="470" y="14644"/>
                    <a:pt x="14644" y="471"/>
                    <a:pt x="32065" y="471"/>
                  </a:cubicBezTo>
                  <a:close/>
                  <a:moveTo>
                    <a:pt x="32065" y="1"/>
                  </a:moveTo>
                  <a:cubicBezTo>
                    <a:pt x="14385" y="1"/>
                    <a:pt x="0" y="14386"/>
                    <a:pt x="0" y="32066"/>
                  </a:cubicBezTo>
                  <a:cubicBezTo>
                    <a:pt x="0" y="49745"/>
                    <a:pt x="14385" y="64130"/>
                    <a:pt x="32065" y="64130"/>
                  </a:cubicBezTo>
                  <a:cubicBezTo>
                    <a:pt x="49746" y="64130"/>
                    <a:pt x="64129" y="49745"/>
                    <a:pt x="64129" y="32066"/>
                  </a:cubicBezTo>
                  <a:cubicBezTo>
                    <a:pt x="64129" y="14386"/>
                    <a:pt x="49746" y="1"/>
                    <a:pt x="32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678975" y="706525"/>
              <a:ext cx="1383500" cy="1383500"/>
            </a:xfrm>
            <a:custGeom>
              <a:avLst/>
              <a:gdLst/>
              <a:ahLst/>
              <a:cxnLst/>
              <a:rect l="l" t="t" r="r" b="b"/>
              <a:pathLst>
                <a:path w="55340" h="55340" extrusionOk="0">
                  <a:moveTo>
                    <a:pt x="27670" y="469"/>
                  </a:moveTo>
                  <a:cubicBezTo>
                    <a:pt x="42669" y="469"/>
                    <a:pt x="54870" y="12672"/>
                    <a:pt x="54870" y="27670"/>
                  </a:cubicBezTo>
                  <a:cubicBezTo>
                    <a:pt x="54870" y="42668"/>
                    <a:pt x="42669" y="54870"/>
                    <a:pt x="27670" y="54870"/>
                  </a:cubicBezTo>
                  <a:cubicBezTo>
                    <a:pt x="12672" y="54870"/>
                    <a:pt x="469" y="42668"/>
                    <a:pt x="469" y="27670"/>
                  </a:cubicBezTo>
                  <a:cubicBezTo>
                    <a:pt x="469" y="12672"/>
                    <a:pt x="12672" y="469"/>
                    <a:pt x="27670" y="469"/>
                  </a:cubicBezTo>
                  <a:close/>
                  <a:moveTo>
                    <a:pt x="27670" y="0"/>
                  </a:moveTo>
                  <a:cubicBezTo>
                    <a:pt x="12413" y="0"/>
                    <a:pt x="0" y="12413"/>
                    <a:pt x="0" y="27670"/>
                  </a:cubicBezTo>
                  <a:cubicBezTo>
                    <a:pt x="0" y="42927"/>
                    <a:pt x="12413" y="55340"/>
                    <a:pt x="27670" y="55340"/>
                  </a:cubicBezTo>
                  <a:cubicBezTo>
                    <a:pt x="42927" y="55340"/>
                    <a:pt x="55340" y="42927"/>
                    <a:pt x="55340" y="27670"/>
                  </a:cubicBezTo>
                  <a:cubicBezTo>
                    <a:pt x="55340" y="12413"/>
                    <a:pt x="42927" y="0"/>
                    <a:pt x="2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788825" y="816375"/>
              <a:ext cx="1163775" cy="1163775"/>
            </a:xfrm>
            <a:custGeom>
              <a:avLst/>
              <a:gdLst/>
              <a:ahLst/>
              <a:cxnLst/>
              <a:rect l="l" t="t" r="r" b="b"/>
              <a:pathLst>
                <a:path w="46551" h="46551" extrusionOk="0">
                  <a:moveTo>
                    <a:pt x="23276" y="470"/>
                  </a:moveTo>
                  <a:cubicBezTo>
                    <a:pt x="35851" y="470"/>
                    <a:pt x="46082" y="10701"/>
                    <a:pt x="46082" y="23276"/>
                  </a:cubicBezTo>
                  <a:cubicBezTo>
                    <a:pt x="46082" y="35851"/>
                    <a:pt x="35851" y="46082"/>
                    <a:pt x="23276" y="46082"/>
                  </a:cubicBezTo>
                  <a:cubicBezTo>
                    <a:pt x="10701" y="46082"/>
                    <a:pt x="470" y="35851"/>
                    <a:pt x="470" y="23276"/>
                  </a:cubicBezTo>
                  <a:cubicBezTo>
                    <a:pt x="470" y="10701"/>
                    <a:pt x="10701" y="470"/>
                    <a:pt x="23276" y="470"/>
                  </a:cubicBezTo>
                  <a:close/>
                  <a:moveTo>
                    <a:pt x="23276" y="0"/>
                  </a:moveTo>
                  <a:cubicBezTo>
                    <a:pt x="10442" y="0"/>
                    <a:pt x="0" y="10442"/>
                    <a:pt x="0" y="23276"/>
                  </a:cubicBezTo>
                  <a:cubicBezTo>
                    <a:pt x="0" y="36110"/>
                    <a:pt x="10442" y="46550"/>
                    <a:pt x="23276" y="46550"/>
                  </a:cubicBezTo>
                  <a:cubicBezTo>
                    <a:pt x="36110" y="46550"/>
                    <a:pt x="46551" y="36110"/>
                    <a:pt x="46551" y="23276"/>
                  </a:cubicBezTo>
                  <a:cubicBezTo>
                    <a:pt x="46551" y="10442"/>
                    <a:pt x="36110" y="0"/>
                    <a:pt x="2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98700" y="926250"/>
              <a:ext cx="944050" cy="944050"/>
            </a:xfrm>
            <a:custGeom>
              <a:avLst/>
              <a:gdLst/>
              <a:ahLst/>
              <a:cxnLst/>
              <a:rect l="l" t="t" r="r" b="b"/>
              <a:pathLst>
                <a:path w="37762" h="37762" extrusionOk="0">
                  <a:moveTo>
                    <a:pt x="18881" y="469"/>
                  </a:moveTo>
                  <a:cubicBezTo>
                    <a:pt x="29033" y="469"/>
                    <a:pt x="37292" y="8728"/>
                    <a:pt x="37292" y="18881"/>
                  </a:cubicBezTo>
                  <a:cubicBezTo>
                    <a:pt x="37292" y="29033"/>
                    <a:pt x="29033" y="37291"/>
                    <a:pt x="18881" y="37291"/>
                  </a:cubicBezTo>
                  <a:cubicBezTo>
                    <a:pt x="8729" y="37291"/>
                    <a:pt x="469" y="29033"/>
                    <a:pt x="469" y="18881"/>
                  </a:cubicBezTo>
                  <a:cubicBezTo>
                    <a:pt x="469" y="8728"/>
                    <a:pt x="8729" y="469"/>
                    <a:pt x="18881" y="469"/>
                  </a:cubicBezTo>
                  <a:close/>
                  <a:moveTo>
                    <a:pt x="18881" y="0"/>
                  </a:moveTo>
                  <a:cubicBezTo>
                    <a:pt x="8471" y="0"/>
                    <a:pt x="1" y="8470"/>
                    <a:pt x="1" y="18881"/>
                  </a:cubicBezTo>
                  <a:cubicBezTo>
                    <a:pt x="1" y="29291"/>
                    <a:pt x="8471" y="37761"/>
                    <a:pt x="18881" y="37761"/>
                  </a:cubicBezTo>
                  <a:cubicBezTo>
                    <a:pt x="29292" y="37761"/>
                    <a:pt x="37762" y="29291"/>
                    <a:pt x="37762" y="18881"/>
                  </a:cubicBezTo>
                  <a:cubicBezTo>
                    <a:pt x="37762" y="8470"/>
                    <a:pt x="29292" y="0"/>
                    <a:pt x="18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1008550" y="1036100"/>
              <a:ext cx="724325" cy="724325"/>
            </a:xfrm>
            <a:custGeom>
              <a:avLst/>
              <a:gdLst/>
              <a:ahLst/>
              <a:cxnLst/>
              <a:rect l="l" t="t" r="r" b="b"/>
              <a:pathLst>
                <a:path w="28973" h="28973" extrusionOk="0">
                  <a:moveTo>
                    <a:pt x="14487" y="470"/>
                  </a:moveTo>
                  <a:cubicBezTo>
                    <a:pt x="22216" y="470"/>
                    <a:pt x="28504" y="6757"/>
                    <a:pt x="28504" y="14487"/>
                  </a:cubicBezTo>
                  <a:cubicBezTo>
                    <a:pt x="28504" y="22215"/>
                    <a:pt x="22216" y="28504"/>
                    <a:pt x="14487" y="28504"/>
                  </a:cubicBezTo>
                  <a:cubicBezTo>
                    <a:pt x="6757" y="28504"/>
                    <a:pt x="471" y="22215"/>
                    <a:pt x="471" y="14487"/>
                  </a:cubicBezTo>
                  <a:cubicBezTo>
                    <a:pt x="471" y="6757"/>
                    <a:pt x="6757" y="470"/>
                    <a:pt x="14487" y="470"/>
                  </a:cubicBezTo>
                  <a:close/>
                  <a:moveTo>
                    <a:pt x="14487" y="0"/>
                  </a:moveTo>
                  <a:cubicBezTo>
                    <a:pt x="6500" y="0"/>
                    <a:pt x="1" y="6500"/>
                    <a:pt x="1" y="14487"/>
                  </a:cubicBezTo>
                  <a:cubicBezTo>
                    <a:pt x="1" y="22474"/>
                    <a:pt x="6500" y="28972"/>
                    <a:pt x="14487" y="28972"/>
                  </a:cubicBezTo>
                  <a:cubicBezTo>
                    <a:pt x="22474" y="28972"/>
                    <a:pt x="28972" y="22474"/>
                    <a:pt x="28972" y="14487"/>
                  </a:cubicBezTo>
                  <a:cubicBezTo>
                    <a:pt x="28972" y="6500"/>
                    <a:pt x="22474" y="0"/>
                    <a:pt x="14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1118425" y="1145975"/>
              <a:ext cx="504600" cy="504600"/>
            </a:xfrm>
            <a:custGeom>
              <a:avLst/>
              <a:gdLst/>
              <a:ahLst/>
              <a:cxnLst/>
              <a:rect l="l" t="t" r="r" b="b"/>
              <a:pathLst>
                <a:path w="20184" h="20184" extrusionOk="0">
                  <a:moveTo>
                    <a:pt x="10092" y="469"/>
                  </a:moveTo>
                  <a:cubicBezTo>
                    <a:pt x="15397" y="469"/>
                    <a:pt x="19714" y="4785"/>
                    <a:pt x="19714" y="10092"/>
                  </a:cubicBezTo>
                  <a:cubicBezTo>
                    <a:pt x="19714" y="15397"/>
                    <a:pt x="15397" y="19713"/>
                    <a:pt x="10092" y="19713"/>
                  </a:cubicBezTo>
                  <a:cubicBezTo>
                    <a:pt x="4786" y="19713"/>
                    <a:pt x="469" y="15397"/>
                    <a:pt x="469" y="10092"/>
                  </a:cubicBezTo>
                  <a:cubicBezTo>
                    <a:pt x="469" y="4785"/>
                    <a:pt x="4786" y="469"/>
                    <a:pt x="10092" y="469"/>
                  </a:cubicBezTo>
                  <a:close/>
                  <a:moveTo>
                    <a:pt x="10092" y="1"/>
                  </a:moveTo>
                  <a:cubicBezTo>
                    <a:pt x="4527" y="1"/>
                    <a:pt x="1" y="4527"/>
                    <a:pt x="1" y="10092"/>
                  </a:cubicBezTo>
                  <a:cubicBezTo>
                    <a:pt x="1" y="15656"/>
                    <a:pt x="4527" y="20183"/>
                    <a:pt x="10092" y="20183"/>
                  </a:cubicBezTo>
                  <a:cubicBezTo>
                    <a:pt x="15656" y="20183"/>
                    <a:pt x="20184" y="15656"/>
                    <a:pt x="20184" y="10092"/>
                  </a:cubicBezTo>
                  <a:cubicBezTo>
                    <a:pt x="20184" y="4527"/>
                    <a:pt x="15656" y="1"/>
                    <a:pt x="10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1228275" y="1255825"/>
              <a:ext cx="284875" cy="284850"/>
            </a:xfrm>
            <a:custGeom>
              <a:avLst/>
              <a:gdLst/>
              <a:ahLst/>
              <a:cxnLst/>
              <a:rect l="l" t="t" r="r" b="b"/>
              <a:pathLst>
                <a:path w="11395" h="11394" extrusionOk="0">
                  <a:moveTo>
                    <a:pt x="5698" y="470"/>
                  </a:moveTo>
                  <a:cubicBezTo>
                    <a:pt x="8580" y="470"/>
                    <a:pt x="10926" y="2815"/>
                    <a:pt x="10926" y="5698"/>
                  </a:cubicBezTo>
                  <a:cubicBezTo>
                    <a:pt x="10926" y="8580"/>
                    <a:pt x="8580" y="10925"/>
                    <a:pt x="5698" y="10925"/>
                  </a:cubicBezTo>
                  <a:cubicBezTo>
                    <a:pt x="2815" y="10925"/>
                    <a:pt x="471" y="8580"/>
                    <a:pt x="471" y="5698"/>
                  </a:cubicBezTo>
                  <a:cubicBezTo>
                    <a:pt x="471" y="2815"/>
                    <a:pt x="2815" y="470"/>
                    <a:pt x="5698" y="470"/>
                  </a:cubicBezTo>
                  <a:close/>
                  <a:moveTo>
                    <a:pt x="5698" y="0"/>
                  </a:moveTo>
                  <a:cubicBezTo>
                    <a:pt x="2556" y="0"/>
                    <a:pt x="1" y="2556"/>
                    <a:pt x="1" y="5698"/>
                  </a:cubicBezTo>
                  <a:cubicBezTo>
                    <a:pt x="1" y="8838"/>
                    <a:pt x="2556" y="11394"/>
                    <a:pt x="5698" y="11394"/>
                  </a:cubicBezTo>
                  <a:cubicBezTo>
                    <a:pt x="8839" y="11394"/>
                    <a:pt x="11394" y="8838"/>
                    <a:pt x="11394" y="5698"/>
                  </a:cubicBezTo>
                  <a:cubicBezTo>
                    <a:pt x="11394" y="2556"/>
                    <a:pt x="8839" y="0"/>
                    <a:pt x="5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1653237" y="4655474"/>
            <a:ext cx="529948" cy="488017"/>
            <a:chOff x="4727025" y="3594900"/>
            <a:chExt cx="291950" cy="268850"/>
          </a:xfrm>
        </p:grpSpPr>
        <p:sp>
          <p:nvSpPr>
            <p:cNvPr id="264" name="Google Shape;264;p10"/>
            <p:cNvSpPr/>
            <p:nvPr/>
          </p:nvSpPr>
          <p:spPr>
            <a:xfrm>
              <a:off x="4964400" y="3594900"/>
              <a:ext cx="54575" cy="54550"/>
            </a:xfrm>
            <a:custGeom>
              <a:avLst/>
              <a:gdLst/>
              <a:ahLst/>
              <a:cxnLst/>
              <a:rect l="l" t="t" r="r" b="b"/>
              <a:pathLst>
                <a:path w="2183" h="2182" extrusionOk="0">
                  <a:moveTo>
                    <a:pt x="1092" y="1"/>
                  </a:moveTo>
                  <a:cubicBezTo>
                    <a:pt x="489" y="1"/>
                    <a:pt x="1" y="488"/>
                    <a:pt x="1" y="1092"/>
                  </a:cubicBezTo>
                  <a:cubicBezTo>
                    <a:pt x="1" y="1694"/>
                    <a:pt x="489" y="2181"/>
                    <a:pt x="1092" y="2181"/>
                  </a:cubicBezTo>
                  <a:cubicBezTo>
                    <a:pt x="1694" y="2181"/>
                    <a:pt x="2183" y="1694"/>
                    <a:pt x="2183" y="1092"/>
                  </a:cubicBezTo>
                  <a:cubicBezTo>
                    <a:pt x="2183" y="488"/>
                    <a:pt x="169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4964400" y="370202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4964400" y="380917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4845725" y="3594900"/>
              <a:ext cx="54575" cy="54575"/>
            </a:xfrm>
            <a:custGeom>
              <a:avLst/>
              <a:gdLst/>
              <a:ahLst/>
              <a:cxnLst/>
              <a:rect l="l" t="t" r="r" b="b"/>
              <a:pathLst>
                <a:path w="2183" h="2183" extrusionOk="0">
                  <a:moveTo>
                    <a:pt x="1091" y="1"/>
                  </a:moveTo>
                  <a:cubicBezTo>
                    <a:pt x="489" y="1"/>
                    <a:pt x="0" y="489"/>
                    <a:pt x="0" y="1092"/>
                  </a:cubicBezTo>
                  <a:cubicBezTo>
                    <a:pt x="0" y="1694"/>
                    <a:pt x="489" y="2183"/>
                    <a:pt x="1091" y="2183"/>
                  </a:cubicBezTo>
                  <a:cubicBezTo>
                    <a:pt x="1693" y="2183"/>
                    <a:pt x="2182" y="1694"/>
                    <a:pt x="2182" y="1092"/>
                  </a:cubicBezTo>
                  <a:cubicBezTo>
                    <a:pt x="2182" y="489"/>
                    <a:pt x="1693"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4845725" y="3702025"/>
              <a:ext cx="54575" cy="54575"/>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4845725" y="3809175"/>
              <a:ext cx="54575" cy="54575"/>
            </a:xfrm>
            <a:custGeom>
              <a:avLst/>
              <a:gdLst/>
              <a:ahLst/>
              <a:cxnLst/>
              <a:rect l="l" t="t" r="r" b="b"/>
              <a:pathLst>
                <a:path w="2183" h="2183" extrusionOk="0">
                  <a:moveTo>
                    <a:pt x="1091" y="0"/>
                  </a:moveTo>
                  <a:cubicBezTo>
                    <a:pt x="489" y="0"/>
                    <a:pt x="0" y="489"/>
                    <a:pt x="0" y="1091"/>
                  </a:cubicBezTo>
                  <a:cubicBezTo>
                    <a:pt x="0" y="1694"/>
                    <a:pt x="489" y="2182"/>
                    <a:pt x="1091" y="2182"/>
                  </a:cubicBezTo>
                  <a:cubicBezTo>
                    <a:pt x="1693" y="2182"/>
                    <a:pt x="2182" y="1694"/>
                    <a:pt x="2182" y="1091"/>
                  </a:cubicBezTo>
                  <a:cubicBezTo>
                    <a:pt x="2182" y="489"/>
                    <a:pt x="1693"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4727025" y="3594900"/>
              <a:ext cx="54575" cy="54575"/>
            </a:xfrm>
            <a:custGeom>
              <a:avLst/>
              <a:gdLst/>
              <a:ahLst/>
              <a:cxnLst/>
              <a:rect l="l" t="t" r="r" b="b"/>
              <a:pathLst>
                <a:path w="2183" h="2183" extrusionOk="0">
                  <a:moveTo>
                    <a:pt x="1092" y="1"/>
                  </a:moveTo>
                  <a:cubicBezTo>
                    <a:pt x="489" y="1"/>
                    <a:pt x="1" y="489"/>
                    <a:pt x="1" y="1092"/>
                  </a:cubicBezTo>
                  <a:cubicBezTo>
                    <a:pt x="1" y="1694"/>
                    <a:pt x="489" y="2183"/>
                    <a:pt x="1092" y="2183"/>
                  </a:cubicBezTo>
                  <a:cubicBezTo>
                    <a:pt x="1694" y="2183"/>
                    <a:pt x="2183" y="1694"/>
                    <a:pt x="2183" y="1092"/>
                  </a:cubicBezTo>
                  <a:cubicBezTo>
                    <a:pt x="2183" y="489"/>
                    <a:pt x="169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4727025" y="370202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4727025" y="3809175"/>
              <a:ext cx="54575" cy="54575"/>
            </a:xfrm>
            <a:custGeom>
              <a:avLst/>
              <a:gdLst/>
              <a:ahLst/>
              <a:cxnLst/>
              <a:rect l="l" t="t" r="r" b="b"/>
              <a:pathLst>
                <a:path w="2183" h="2183" extrusionOk="0">
                  <a:moveTo>
                    <a:pt x="1092" y="0"/>
                  </a:moveTo>
                  <a:cubicBezTo>
                    <a:pt x="489" y="0"/>
                    <a:pt x="1" y="489"/>
                    <a:pt x="1" y="1091"/>
                  </a:cubicBezTo>
                  <a:cubicBezTo>
                    <a:pt x="1" y="1694"/>
                    <a:pt x="489" y="2182"/>
                    <a:pt x="1092" y="2182"/>
                  </a:cubicBezTo>
                  <a:cubicBezTo>
                    <a:pt x="1694" y="2182"/>
                    <a:pt x="2183" y="1694"/>
                    <a:pt x="2183" y="1091"/>
                  </a:cubicBezTo>
                  <a:cubicBezTo>
                    <a:pt x="2183" y="489"/>
                    <a:pt x="1694"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0"/>
          <p:cNvSpPr/>
          <p:nvPr/>
        </p:nvSpPr>
        <p:spPr>
          <a:xfrm>
            <a:off x="8686700" y="-29650"/>
            <a:ext cx="469200" cy="521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25"/>
        <p:cNvGrpSpPr/>
        <p:nvPr/>
      </p:nvGrpSpPr>
      <p:grpSpPr>
        <a:xfrm>
          <a:off x="0" y="0"/>
          <a:ext cx="0" cy="0"/>
          <a:chOff x="0" y="0"/>
          <a:chExt cx="0" cy="0"/>
        </a:xfrm>
      </p:grpSpPr>
      <p:sp>
        <p:nvSpPr>
          <p:cNvPr id="326" name="Google Shape;326;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327"/>
        <p:cNvGrpSpPr/>
        <p:nvPr/>
      </p:nvGrpSpPr>
      <p:grpSpPr>
        <a:xfrm>
          <a:off x="0" y="0"/>
          <a:ext cx="0" cy="0"/>
          <a:chOff x="0" y="0"/>
          <a:chExt cx="0" cy="0"/>
        </a:xfrm>
      </p:grpSpPr>
      <p:sp>
        <p:nvSpPr>
          <p:cNvPr id="328" name="Google Shape;328;p13"/>
          <p:cNvSpPr txBox="1">
            <a:spLocks noGrp="1"/>
          </p:cNvSpPr>
          <p:nvPr>
            <p:ph type="subTitle" idx="1"/>
          </p:nvPr>
        </p:nvSpPr>
        <p:spPr>
          <a:xfrm>
            <a:off x="1324488" y="3957651"/>
            <a:ext cx="2514300" cy="55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13"/>
          <p:cNvSpPr txBox="1">
            <a:spLocks noGrp="1"/>
          </p:cNvSpPr>
          <p:nvPr>
            <p:ph type="subTitle" idx="2"/>
          </p:nvPr>
        </p:nvSpPr>
        <p:spPr>
          <a:xfrm>
            <a:off x="1324488" y="1812825"/>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13"/>
          <p:cNvSpPr txBox="1">
            <a:spLocks noGrp="1"/>
          </p:cNvSpPr>
          <p:nvPr>
            <p:ph type="subTitle" idx="3"/>
          </p:nvPr>
        </p:nvSpPr>
        <p:spPr>
          <a:xfrm>
            <a:off x="5305200" y="1812825"/>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13"/>
          <p:cNvSpPr txBox="1">
            <a:spLocks noGrp="1"/>
          </p:cNvSpPr>
          <p:nvPr>
            <p:ph type="subTitle" idx="4"/>
          </p:nvPr>
        </p:nvSpPr>
        <p:spPr>
          <a:xfrm>
            <a:off x="1324488" y="3591750"/>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2" name="Google Shape;332;p13"/>
          <p:cNvSpPr txBox="1">
            <a:spLocks noGrp="1"/>
          </p:cNvSpPr>
          <p:nvPr>
            <p:ph type="subTitle" idx="5"/>
          </p:nvPr>
        </p:nvSpPr>
        <p:spPr>
          <a:xfrm>
            <a:off x="5305200" y="3591750"/>
            <a:ext cx="2514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16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3" name="Google Shape;333;p13"/>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lvl1pPr lvl="0" algn="l" rtl="0">
              <a:buNone/>
              <a:defRPr sz="800" b="1"/>
            </a:lvl1pPr>
            <a:lvl2pPr lvl="1" algn="l" rtl="0">
              <a:buNone/>
              <a:defRPr sz="800" b="1"/>
            </a:lvl2pPr>
            <a:lvl3pPr lvl="2" algn="l" rtl="0">
              <a:buNone/>
              <a:defRPr sz="800" b="1"/>
            </a:lvl3pPr>
            <a:lvl4pPr lvl="3" algn="l" rtl="0">
              <a:buNone/>
              <a:defRPr sz="800" b="1"/>
            </a:lvl4pPr>
            <a:lvl5pPr lvl="4" algn="l" rtl="0">
              <a:buNone/>
              <a:defRPr sz="800" b="1"/>
            </a:lvl5pPr>
            <a:lvl6pPr lvl="5" algn="l" rtl="0">
              <a:buNone/>
              <a:defRPr sz="800" b="1"/>
            </a:lvl6pPr>
            <a:lvl7pPr lvl="6" algn="l" rtl="0">
              <a:buNone/>
              <a:defRPr sz="800" b="1"/>
            </a:lvl7pPr>
            <a:lvl8pPr lvl="7" algn="l" rtl="0">
              <a:buNone/>
              <a:defRPr sz="800" b="1"/>
            </a:lvl8pPr>
            <a:lvl9pPr lvl="8" algn="l" rtl="0">
              <a:buNone/>
              <a:defRPr sz="800" b="1"/>
            </a:lvl9pPr>
          </a:lstStyle>
          <a:p>
            <a:pPr marL="0" lvl="0" indent="0" algn="l" rtl="0">
              <a:spcBef>
                <a:spcPts val="0"/>
              </a:spcBef>
              <a:spcAft>
                <a:spcPts val="0"/>
              </a:spcAft>
              <a:buNone/>
            </a:pPr>
            <a:fld id="{00000000-1234-1234-1234-123412341234}" type="slidenum">
              <a:rPr lang="en"/>
              <a:t>‹#›</a:t>
            </a:fld>
            <a:endParaRPr sz="1000"/>
          </a:p>
        </p:txBody>
      </p:sp>
      <p:sp>
        <p:nvSpPr>
          <p:cNvPr id="334" name="Google Shape;334;p13"/>
          <p:cNvSpPr/>
          <p:nvPr/>
        </p:nvSpPr>
        <p:spPr>
          <a:xfrm>
            <a:off x="721500"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10800000">
            <a:off x="-325141" y="195400"/>
            <a:ext cx="1024650" cy="689200"/>
          </a:xfrm>
          <a:custGeom>
            <a:avLst/>
            <a:gdLst/>
            <a:ahLst/>
            <a:cxnLst/>
            <a:rect l="l" t="t" r="r" b="b"/>
            <a:pathLst>
              <a:path w="40986" h="27568" extrusionOk="0">
                <a:moveTo>
                  <a:pt x="4873" y="1"/>
                </a:moveTo>
                <a:lnTo>
                  <a:pt x="4873" y="780"/>
                </a:lnTo>
                <a:lnTo>
                  <a:pt x="7987" y="780"/>
                </a:lnTo>
                <a:lnTo>
                  <a:pt x="7987" y="1"/>
                </a:lnTo>
                <a:close/>
                <a:moveTo>
                  <a:pt x="11100" y="1"/>
                </a:moveTo>
                <a:lnTo>
                  <a:pt x="11100" y="780"/>
                </a:lnTo>
                <a:lnTo>
                  <a:pt x="14213" y="780"/>
                </a:lnTo>
                <a:lnTo>
                  <a:pt x="14213" y="1"/>
                </a:lnTo>
                <a:close/>
                <a:moveTo>
                  <a:pt x="17328" y="1"/>
                </a:moveTo>
                <a:lnTo>
                  <a:pt x="17328" y="780"/>
                </a:lnTo>
                <a:lnTo>
                  <a:pt x="20441" y="780"/>
                </a:lnTo>
                <a:lnTo>
                  <a:pt x="20441" y="1"/>
                </a:lnTo>
                <a:close/>
                <a:moveTo>
                  <a:pt x="23554" y="1"/>
                </a:moveTo>
                <a:lnTo>
                  <a:pt x="23554" y="780"/>
                </a:lnTo>
                <a:lnTo>
                  <a:pt x="26667" y="780"/>
                </a:lnTo>
                <a:lnTo>
                  <a:pt x="26667" y="1"/>
                </a:lnTo>
                <a:close/>
                <a:moveTo>
                  <a:pt x="29782" y="1"/>
                </a:moveTo>
                <a:lnTo>
                  <a:pt x="29782" y="780"/>
                </a:lnTo>
                <a:lnTo>
                  <a:pt x="32895" y="780"/>
                </a:lnTo>
                <a:lnTo>
                  <a:pt x="32895" y="1"/>
                </a:lnTo>
                <a:close/>
                <a:moveTo>
                  <a:pt x="36009" y="1"/>
                </a:moveTo>
                <a:lnTo>
                  <a:pt x="36009" y="780"/>
                </a:lnTo>
                <a:lnTo>
                  <a:pt x="39123" y="780"/>
                </a:lnTo>
                <a:lnTo>
                  <a:pt x="39123" y="1"/>
                </a:lnTo>
                <a:close/>
                <a:moveTo>
                  <a:pt x="1" y="1"/>
                </a:moveTo>
                <a:lnTo>
                  <a:pt x="1" y="2134"/>
                </a:lnTo>
                <a:lnTo>
                  <a:pt x="779" y="2134"/>
                </a:lnTo>
                <a:lnTo>
                  <a:pt x="779" y="780"/>
                </a:lnTo>
                <a:lnTo>
                  <a:pt x="1759" y="780"/>
                </a:lnTo>
                <a:lnTo>
                  <a:pt x="1759" y="1"/>
                </a:lnTo>
                <a:close/>
                <a:moveTo>
                  <a:pt x="1" y="5248"/>
                </a:moveTo>
                <a:lnTo>
                  <a:pt x="1" y="8362"/>
                </a:lnTo>
                <a:lnTo>
                  <a:pt x="779" y="8362"/>
                </a:lnTo>
                <a:lnTo>
                  <a:pt x="779" y="5248"/>
                </a:lnTo>
                <a:close/>
                <a:moveTo>
                  <a:pt x="1" y="11475"/>
                </a:moveTo>
                <a:lnTo>
                  <a:pt x="1" y="14590"/>
                </a:lnTo>
                <a:lnTo>
                  <a:pt x="779" y="14590"/>
                </a:lnTo>
                <a:lnTo>
                  <a:pt x="779" y="11475"/>
                </a:lnTo>
                <a:close/>
                <a:moveTo>
                  <a:pt x="1" y="17703"/>
                </a:moveTo>
                <a:lnTo>
                  <a:pt x="1" y="20816"/>
                </a:lnTo>
                <a:lnTo>
                  <a:pt x="779" y="20816"/>
                </a:lnTo>
                <a:lnTo>
                  <a:pt x="779" y="17703"/>
                </a:lnTo>
                <a:close/>
                <a:moveTo>
                  <a:pt x="1" y="23929"/>
                </a:moveTo>
                <a:lnTo>
                  <a:pt x="1" y="27044"/>
                </a:lnTo>
                <a:lnTo>
                  <a:pt x="779" y="27044"/>
                </a:lnTo>
                <a:lnTo>
                  <a:pt x="779" y="23929"/>
                </a:lnTo>
                <a:close/>
                <a:moveTo>
                  <a:pt x="3369" y="26788"/>
                </a:moveTo>
                <a:lnTo>
                  <a:pt x="3369" y="27567"/>
                </a:lnTo>
                <a:lnTo>
                  <a:pt x="6483" y="27567"/>
                </a:lnTo>
                <a:lnTo>
                  <a:pt x="6483" y="26788"/>
                </a:lnTo>
                <a:close/>
                <a:moveTo>
                  <a:pt x="9596" y="26788"/>
                </a:moveTo>
                <a:lnTo>
                  <a:pt x="9596" y="27567"/>
                </a:lnTo>
                <a:lnTo>
                  <a:pt x="12710" y="27567"/>
                </a:lnTo>
                <a:lnTo>
                  <a:pt x="12710" y="26788"/>
                </a:lnTo>
                <a:close/>
                <a:moveTo>
                  <a:pt x="15823" y="26788"/>
                </a:moveTo>
                <a:lnTo>
                  <a:pt x="15823" y="27567"/>
                </a:lnTo>
                <a:lnTo>
                  <a:pt x="18938" y="27567"/>
                </a:lnTo>
                <a:lnTo>
                  <a:pt x="18938" y="26788"/>
                </a:lnTo>
                <a:close/>
                <a:moveTo>
                  <a:pt x="22051" y="26788"/>
                </a:moveTo>
                <a:lnTo>
                  <a:pt x="22051" y="27567"/>
                </a:lnTo>
                <a:lnTo>
                  <a:pt x="25164" y="27567"/>
                </a:lnTo>
                <a:lnTo>
                  <a:pt x="25164" y="26788"/>
                </a:lnTo>
                <a:close/>
                <a:moveTo>
                  <a:pt x="28277" y="26788"/>
                </a:moveTo>
                <a:lnTo>
                  <a:pt x="28277" y="27567"/>
                </a:lnTo>
                <a:lnTo>
                  <a:pt x="31392" y="27567"/>
                </a:lnTo>
                <a:lnTo>
                  <a:pt x="31392" y="26788"/>
                </a:lnTo>
                <a:close/>
                <a:moveTo>
                  <a:pt x="34505" y="26788"/>
                </a:moveTo>
                <a:lnTo>
                  <a:pt x="34505" y="27567"/>
                </a:lnTo>
                <a:lnTo>
                  <a:pt x="37618" y="27567"/>
                </a:lnTo>
                <a:lnTo>
                  <a:pt x="37618" y="26788"/>
                </a:lnTo>
                <a:close/>
                <a:moveTo>
                  <a:pt x="40733" y="26788"/>
                </a:moveTo>
                <a:lnTo>
                  <a:pt x="40733" y="27567"/>
                </a:lnTo>
                <a:lnTo>
                  <a:pt x="40986" y="27567"/>
                </a:lnTo>
                <a:lnTo>
                  <a:pt x="40986" y="2678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253175" y="540000"/>
            <a:ext cx="19500" cy="656906"/>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309425" y="540000"/>
            <a:ext cx="19450" cy="656906"/>
          </a:xfrm>
          <a:custGeom>
            <a:avLst/>
            <a:gdLst/>
            <a:ahLst/>
            <a:cxnLst/>
            <a:rect l="l" t="t" r="r" b="b"/>
            <a:pathLst>
              <a:path w="778" h="46705" extrusionOk="0">
                <a:moveTo>
                  <a:pt x="390" y="1"/>
                </a:moveTo>
                <a:cubicBezTo>
                  <a:pt x="176" y="1"/>
                  <a:pt x="0" y="176"/>
                  <a:pt x="0" y="390"/>
                </a:cubicBezTo>
                <a:lnTo>
                  <a:pt x="0" y="46317"/>
                </a:lnTo>
                <a:cubicBezTo>
                  <a:pt x="0" y="46531"/>
                  <a:pt x="176" y="46705"/>
                  <a:pt x="390" y="46705"/>
                </a:cubicBezTo>
                <a:cubicBezTo>
                  <a:pt x="602" y="46705"/>
                  <a:pt x="778" y="46531"/>
                  <a:pt x="778" y="46317"/>
                </a:cubicBezTo>
                <a:lnTo>
                  <a:pt x="778" y="390"/>
                </a:lnTo>
                <a:cubicBezTo>
                  <a:pt x="778" y="176"/>
                  <a:pt x="602"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65625" y="540000"/>
            <a:ext cx="19500" cy="656906"/>
          </a:xfrm>
          <a:custGeom>
            <a:avLst/>
            <a:gdLst/>
            <a:ahLst/>
            <a:cxnLst/>
            <a:rect l="l" t="t" r="r" b="b"/>
            <a:pathLst>
              <a:path w="780" h="46705" extrusionOk="0">
                <a:moveTo>
                  <a:pt x="390" y="1"/>
                </a:moveTo>
                <a:cubicBezTo>
                  <a:pt x="175" y="1"/>
                  <a:pt x="0" y="176"/>
                  <a:pt x="0" y="390"/>
                </a:cubicBezTo>
                <a:lnTo>
                  <a:pt x="0" y="46317"/>
                </a:lnTo>
                <a:cubicBezTo>
                  <a:pt x="0" y="46531"/>
                  <a:pt x="175" y="46705"/>
                  <a:pt x="390" y="46705"/>
                </a:cubicBezTo>
                <a:cubicBezTo>
                  <a:pt x="604" y="46705"/>
                  <a:pt x="779" y="46531"/>
                  <a:pt x="779" y="46317"/>
                </a:cubicBezTo>
                <a:lnTo>
                  <a:pt x="779" y="390"/>
                </a:lnTo>
                <a:cubicBezTo>
                  <a:pt x="779"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421850" y="540000"/>
            <a:ext cx="19475" cy="656906"/>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4"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478050" y="540000"/>
            <a:ext cx="19500" cy="656906"/>
          </a:xfrm>
          <a:custGeom>
            <a:avLst/>
            <a:gdLst/>
            <a:ahLst/>
            <a:cxnLst/>
            <a:rect l="l" t="t" r="r" b="b"/>
            <a:pathLst>
              <a:path w="780" h="46705" extrusionOk="0">
                <a:moveTo>
                  <a:pt x="390" y="1"/>
                </a:moveTo>
                <a:cubicBezTo>
                  <a:pt x="176" y="1"/>
                  <a:pt x="0" y="176"/>
                  <a:pt x="0" y="390"/>
                </a:cubicBezTo>
                <a:lnTo>
                  <a:pt x="0" y="46317"/>
                </a:lnTo>
                <a:cubicBezTo>
                  <a:pt x="0" y="46531"/>
                  <a:pt x="176" y="46705"/>
                  <a:pt x="390" y="46705"/>
                </a:cubicBezTo>
                <a:cubicBezTo>
                  <a:pt x="604" y="46705"/>
                  <a:pt x="780" y="46531"/>
                  <a:pt x="780" y="46317"/>
                </a:cubicBezTo>
                <a:lnTo>
                  <a:pt x="780" y="390"/>
                </a:lnTo>
                <a:cubicBezTo>
                  <a:pt x="780" y="176"/>
                  <a:pt x="604"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534275" y="540000"/>
            <a:ext cx="19475" cy="656906"/>
          </a:xfrm>
          <a:custGeom>
            <a:avLst/>
            <a:gdLst/>
            <a:ahLst/>
            <a:cxnLst/>
            <a:rect l="l" t="t" r="r" b="b"/>
            <a:pathLst>
              <a:path w="779" h="46705" extrusionOk="0">
                <a:moveTo>
                  <a:pt x="390" y="1"/>
                </a:moveTo>
                <a:cubicBezTo>
                  <a:pt x="176" y="1"/>
                  <a:pt x="1" y="176"/>
                  <a:pt x="1" y="390"/>
                </a:cubicBezTo>
                <a:lnTo>
                  <a:pt x="1" y="46317"/>
                </a:lnTo>
                <a:cubicBezTo>
                  <a:pt x="1" y="46531"/>
                  <a:pt x="176" y="46705"/>
                  <a:pt x="390" y="46705"/>
                </a:cubicBezTo>
                <a:cubicBezTo>
                  <a:pt x="605" y="46705"/>
                  <a:pt x="778" y="46531"/>
                  <a:pt x="778" y="46317"/>
                </a:cubicBezTo>
                <a:lnTo>
                  <a:pt x="778" y="390"/>
                </a:lnTo>
                <a:cubicBezTo>
                  <a:pt x="778" y="176"/>
                  <a:pt x="603"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590475" y="540000"/>
            <a:ext cx="19500" cy="656906"/>
          </a:xfrm>
          <a:custGeom>
            <a:avLst/>
            <a:gdLst/>
            <a:ahLst/>
            <a:cxnLst/>
            <a:rect l="l" t="t" r="r" b="b"/>
            <a:pathLst>
              <a:path w="780" h="46705" extrusionOk="0">
                <a:moveTo>
                  <a:pt x="390" y="1"/>
                </a:moveTo>
                <a:cubicBezTo>
                  <a:pt x="176" y="1"/>
                  <a:pt x="1" y="176"/>
                  <a:pt x="1" y="390"/>
                </a:cubicBezTo>
                <a:lnTo>
                  <a:pt x="1" y="46317"/>
                </a:lnTo>
                <a:cubicBezTo>
                  <a:pt x="1" y="46531"/>
                  <a:pt x="176" y="46705"/>
                  <a:pt x="390" y="46705"/>
                </a:cubicBezTo>
                <a:cubicBezTo>
                  <a:pt x="605" y="46705"/>
                  <a:pt x="780" y="46531"/>
                  <a:pt x="780" y="46317"/>
                </a:cubicBezTo>
                <a:lnTo>
                  <a:pt x="780" y="390"/>
                </a:lnTo>
                <a:cubicBezTo>
                  <a:pt x="780" y="176"/>
                  <a:pt x="605" y="1"/>
                  <a:pt x="3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13"/>
          <p:cNvGrpSpPr/>
          <p:nvPr/>
        </p:nvGrpSpPr>
        <p:grpSpPr>
          <a:xfrm>
            <a:off x="5338829" y="4847513"/>
            <a:ext cx="668871" cy="330826"/>
            <a:chOff x="5338829" y="4847513"/>
            <a:chExt cx="668871" cy="330826"/>
          </a:xfrm>
        </p:grpSpPr>
        <p:sp>
          <p:nvSpPr>
            <p:cNvPr id="344" name="Google Shape;344;p13"/>
            <p:cNvSpPr/>
            <p:nvPr/>
          </p:nvSpPr>
          <p:spPr>
            <a:xfrm rot="5400000">
              <a:off x="5945842" y="5116481"/>
              <a:ext cx="61841" cy="61875"/>
            </a:xfrm>
            <a:custGeom>
              <a:avLst/>
              <a:gdLst/>
              <a:ahLst/>
              <a:cxnLst/>
              <a:rect l="l" t="t" r="r" b="b"/>
              <a:pathLst>
                <a:path w="1833" h="1834" extrusionOk="0">
                  <a:moveTo>
                    <a:pt x="916" y="1"/>
                  </a:moveTo>
                  <a:cubicBezTo>
                    <a:pt x="411" y="1"/>
                    <a:pt x="0" y="412"/>
                    <a:pt x="0" y="918"/>
                  </a:cubicBezTo>
                  <a:cubicBezTo>
                    <a:pt x="0" y="1422"/>
                    <a:pt x="411" y="1834"/>
                    <a:pt x="916" y="1834"/>
                  </a:cubicBezTo>
                  <a:cubicBezTo>
                    <a:pt x="1422" y="1834"/>
                    <a:pt x="1833" y="1424"/>
                    <a:pt x="1833" y="918"/>
                  </a:cubicBezTo>
                  <a:cubicBezTo>
                    <a:pt x="1833"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5400000">
              <a:off x="5824423" y="5116514"/>
              <a:ext cx="61841" cy="61807"/>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5400000">
              <a:off x="5703003" y="5116514"/>
              <a:ext cx="61841" cy="61807"/>
            </a:xfrm>
            <a:custGeom>
              <a:avLst/>
              <a:gdLst/>
              <a:ahLst/>
              <a:cxnLst/>
              <a:rect l="l" t="t" r="r" b="b"/>
              <a:pathLst>
                <a:path w="1833" h="1832" extrusionOk="0">
                  <a:moveTo>
                    <a:pt x="916" y="0"/>
                  </a:moveTo>
                  <a:cubicBezTo>
                    <a:pt x="411" y="0"/>
                    <a:pt x="0" y="410"/>
                    <a:pt x="0" y="916"/>
                  </a:cubicBezTo>
                  <a:cubicBezTo>
                    <a:pt x="0" y="1422"/>
                    <a:pt x="411" y="1831"/>
                    <a:pt x="916" y="1831"/>
                  </a:cubicBezTo>
                  <a:cubicBezTo>
                    <a:pt x="1422" y="1831"/>
                    <a:pt x="1833" y="1422"/>
                    <a:pt x="1833" y="916"/>
                  </a:cubicBezTo>
                  <a:cubicBezTo>
                    <a:pt x="1833"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5400000">
              <a:off x="5581618" y="5116481"/>
              <a:ext cx="61841" cy="61875"/>
            </a:xfrm>
            <a:custGeom>
              <a:avLst/>
              <a:gdLst/>
              <a:ahLst/>
              <a:cxnLst/>
              <a:rect l="l" t="t" r="r" b="b"/>
              <a:pathLst>
                <a:path w="1833" h="1834" extrusionOk="0">
                  <a:moveTo>
                    <a:pt x="916" y="1"/>
                  </a:moveTo>
                  <a:cubicBezTo>
                    <a:pt x="411" y="1"/>
                    <a:pt x="0" y="410"/>
                    <a:pt x="0" y="916"/>
                  </a:cubicBezTo>
                  <a:cubicBezTo>
                    <a:pt x="0" y="1422"/>
                    <a:pt x="411" y="1833"/>
                    <a:pt x="916" y="1833"/>
                  </a:cubicBezTo>
                  <a:cubicBezTo>
                    <a:pt x="1422" y="1833"/>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5400000">
              <a:off x="5460232" y="5116514"/>
              <a:ext cx="61841" cy="61807"/>
            </a:xfrm>
            <a:custGeom>
              <a:avLst/>
              <a:gdLst/>
              <a:ahLst/>
              <a:cxnLst/>
              <a:rect l="l" t="t" r="r" b="b"/>
              <a:pathLst>
                <a:path w="1833" h="1832" extrusionOk="0">
                  <a:moveTo>
                    <a:pt x="916" y="1"/>
                  </a:moveTo>
                  <a:cubicBezTo>
                    <a:pt x="411" y="1"/>
                    <a:pt x="0" y="410"/>
                    <a:pt x="0" y="916"/>
                  </a:cubicBezTo>
                  <a:cubicBezTo>
                    <a:pt x="0" y="1422"/>
                    <a:pt x="411" y="1832"/>
                    <a:pt x="916" y="1832"/>
                  </a:cubicBezTo>
                  <a:cubicBezTo>
                    <a:pt x="1422" y="1832"/>
                    <a:pt x="1833" y="1422"/>
                    <a:pt x="1833" y="916"/>
                  </a:cubicBezTo>
                  <a:cubicBezTo>
                    <a:pt x="1833"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5400000">
              <a:off x="5338829" y="5116498"/>
              <a:ext cx="61841" cy="61841"/>
            </a:xfrm>
            <a:custGeom>
              <a:avLst/>
              <a:gdLst/>
              <a:ahLst/>
              <a:cxnLst/>
              <a:rect l="l" t="t" r="r" b="b"/>
              <a:pathLst>
                <a:path w="1833" h="1833" extrusionOk="0">
                  <a:moveTo>
                    <a:pt x="916" y="0"/>
                  </a:moveTo>
                  <a:cubicBezTo>
                    <a:pt x="411" y="0"/>
                    <a:pt x="0" y="411"/>
                    <a:pt x="0" y="917"/>
                  </a:cubicBezTo>
                  <a:cubicBezTo>
                    <a:pt x="0" y="1422"/>
                    <a:pt x="411" y="1833"/>
                    <a:pt x="916" y="1833"/>
                  </a:cubicBezTo>
                  <a:cubicBezTo>
                    <a:pt x="1422" y="1833"/>
                    <a:pt x="1833" y="1422"/>
                    <a:pt x="1833" y="917"/>
                  </a:cubicBezTo>
                  <a:cubicBezTo>
                    <a:pt x="1833"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5400000">
              <a:off x="5945859" y="4981988"/>
              <a:ext cx="61807" cy="61875"/>
            </a:xfrm>
            <a:custGeom>
              <a:avLst/>
              <a:gdLst/>
              <a:ahLst/>
              <a:cxnLst/>
              <a:rect l="l" t="t" r="r" b="b"/>
              <a:pathLst>
                <a:path w="1832" h="1834" extrusionOk="0">
                  <a:moveTo>
                    <a:pt x="916" y="1"/>
                  </a:moveTo>
                  <a:cubicBezTo>
                    <a:pt x="410" y="1"/>
                    <a:pt x="1" y="412"/>
                    <a:pt x="1" y="918"/>
                  </a:cubicBezTo>
                  <a:cubicBezTo>
                    <a:pt x="1"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5400000">
              <a:off x="5824440" y="4982022"/>
              <a:ext cx="61807" cy="61807"/>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rot="5400000">
              <a:off x="5703020" y="4982022"/>
              <a:ext cx="61807" cy="61807"/>
            </a:xfrm>
            <a:custGeom>
              <a:avLst/>
              <a:gdLst/>
              <a:ahLst/>
              <a:cxnLst/>
              <a:rect l="l" t="t" r="r" b="b"/>
              <a:pathLst>
                <a:path w="1832" h="1832" extrusionOk="0">
                  <a:moveTo>
                    <a:pt x="916" y="0"/>
                  </a:moveTo>
                  <a:cubicBezTo>
                    <a:pt x="410" y="0"/>
                    <a:pt x="1" y="410"/>
                    <a:pt x="1" y="916"/>
                  </a:cubicBezTo>
                  <a:cubicBezTo>
                    <a:pt x="1"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rot="5400000">
              <a:off x="5581635" y="4981988"/>
              <a:ext cx="61807" cy="61875"/>
            </a:xfrm>
            <a:custGeom>
              <a:avLst/>
              <a:gdLst/>
              <a:ahLst/>
              <a:cxnLst/>
              <a:rect l="l" t="t" r="r" b="b"/>
              <a:pathLst>
                <a:path w="1832" h="1834" extrusionOk="0">
                  <a:moveTo>
                    <a:pt x="916" y="1"/>
                  </a:moveTo>
                  <a:cubicBezTo>
                    <a:pt x="410" y="1"/>
                    <a:pt x="1" y="410"/>
                    <a:pt x="1" y="916"/>
                  </a:cubicBezTo>
                  <a:cubicBezTo>
                    <a:pt x="1"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rot="5400000">
              <a:off x="5460249" y="4982022"/>
              <a:ext cx="61807" cy="61807"/>
            </a:xfrm>
            <a:custGeom>
              <a:avLst/>
              <a:gdLst/>
              <a:ahLst/>
              <a:cxnLst/>
              <a:rect l="l" t="t" r="r" b="b"/>
              <a:pathLst>
                <a:path w="1832" h="1832" extrusionOk="0">
                  <a:moveTo>
                    <a:pt x="916" y="1"/>
                  </a:moveTo>
                  <a:cubicBezTo>
                    <a:pt x="410" y="1"/>
                    <a:pt x="1" y="410"/>
                    <a:pt x="1" y="916"/>
                  </a:cubicBezTo>
                  <a:cubicBezTo>
                    <a:pt x="1"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rot="5400000">
              <a:off x="5338846" y="4982005"/>
              <a:ext cx="61807" cy="61841"/>
            </a:xfrm>
            <a:custGeom>
              <a:avLst/>
              <a:gdLst/>
              <a:ahLst/>
              <a:cxnLst/>
              <a:rect l="l" t="t" r="r" b="b"/>
              <a:pathLst>
                <a:path w="1832" h="1833" extrusionOk="0">
                  <a:moveTo>
                    <a:pt x="916" y="0"/>
                  </a:moveTo>
                  <a:cubicBezTo>
                    <a:pt x="410" y="0"/>
                    <a:pt x="1" y="411"/>
                    <a:pt x="1" y="917"/>
                  </a:cubicBezTo>
                  <a:cubicBezTo>
                    <a:pt x="1"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rot="5400000">
              <a:off x="5945859" y="4847479"/>
              <a:ext cx="61807" cy="61875"/>
            </a:xfrm>
            <a:custGeom>
              <a:avLst/>
              <a:gdLst/>
              <a:ahLst/>
              <a:cxnLst/>
              <a:rect l="l" t="t" r="r" b="b"/>
              <a:pathLst>
                <a:path w="1832" h="1834" extrusionOk="0">
                  <a:moveTo>
                    <a:pt x="916" y="1"/>
                  </a:moveTo>
                  <a:cubicBezTo>
                    <a:pt x="410" y="1"/>
                    <a:pt x="0" y="412"/>
                    <a:pt x="0" y="918"/>
                  </a:cubicBezTo>
                  <a:cubicBezTo>
                    <a:pt x="0" y="1422"/>
                    <a:pt x="410" y="1834"/>
                    <a:pt x="916" y="1834"/>
                  </a:cubicBezTo>
                  <a:cubicBezTo>
                    <a:pt x="1422" y="1834"/>
                    <a:pt x="1832" y="1424"/>
                    <a:pt x="1832" y="918"/>
                  </a:cubicBezTo>
                  <a:cubicBezTo>
                    <a:pt x="1832" y="412"/>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rot="5400000">
              <a:off x="5824440" y="4847513"/>
              <a:ext cx="61807" cy="61807"/>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rot="5400000">
              <a:off x="5703020" y="4847513"/>
              <a:ext cx="61807" cy="61807"/>
            </a:xfrm>
            <a:custGeom>
              <a:avLst/>
              <a:gdLst/>
              <a:ahLst/>
              <a:cxnLst/>
              <a:rect l="l" t="t" r="r" b="b"/>
              <a:pathLst>
                <a:path w="1832" h="1832" extrusionOk="0">
                  <a:moveTo>
                    <a:pt x="916" y="0"/>
                  </a:moveTo>
                  <a:cubicBezTo>
                    <a:pt x="410" y="0"/>
                    <a:pt x="0" y="410"/>
                    <a:pt x="0" y="916"/>
                  </a:cubicBezTo>
                  <a:cubicBezTo>
                    <a:pt x="0" y="1422"/>
                    <a:pt x="410" y="1831"/>
                    <a:pt x="916" y="1831"/>
                  </a:cubicBezTo>
                  <a:cubicBezTo>
                    <a:pt x="1422" y="1831"/>
                    <a:pt x="1832" y="1422"/>
                    <a:pt x="1832" y="916"/>
                  </a:cubicBezTo>
                  <a:cubicBezTo>
                    <a:pt x="1832" y="410"/>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rot="5400000">
              <a:off x="5581635" y="4847479"/>
              <a:ext cx="61807" cy="61875"/>
            </a:xfrm>
            <a:custGeom>
              <a:avLst/>
              <a:gdLst/>
              <a:ahLst/>
              <a:cxnLst/>
              <a:rect l="l" t="t" r="r" b="b"/>
              <a:pathLst>
                <a:path w="1832" h="1834" extrusionOk="0">
                  <a:moveTo>
                    <a:pt x="916" y="1"/>
                  </a:moveTo>
                  <a:cubicBezTo>
                    <a:pt x="410" y="1"/>
                    <a:pt x="0" y="410"/>
                    <a:pt x="0" y="916"/>
                  </a:cubicBezTo>
                  <a:cubicBezTo>
                    <a:pt x="0" y="1422"/>
                    <a:pt x="410" y="1833"/>
                    <a:pt x="916" y="1833"/>
                  </a:cubicBezTo>
                  <a:cubicBezTo>
                    <a:pt x="1422" y="1833"/>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rot="5400000">
              <a:off x="5460249" y="4847513"/>
              <a:ext cx="61807" cy="61807"/>
            </a:xfrm>
            <a:custGeom>
              <a:avLst/>
              <a:gdLst/>
              <a:ahLst/>
              <a:cxnLst/>
              <a:rect l="l" t="t" r="r" b="b"/>
              <a:pathLst>
                <a:path w="1832" h="1832" extrusionOk="0">
                  <a:moveTo>
                    <a:pt x="916" y="1"/>
                  </a:moveTo>
                  <a:cubicBezTo>
                    <a:pt x="410" y="1"/>
                    <a:pt x="0" y="410"/>
                    <a:pt x="0" y="916"/>
                  </a:cubicBezTo>
                  <a:cubicBezTo>
                    <a:pt x="0" y="1422"/>
                    <a:pt x="410" y="1832"/>
                    <a:pt x="916" y="1832"/>
                  </a:cubicBezTo>
                  <a:cubicBezTo>
                    <a:pt x="1422" y="1832"/>
                    <a:pt x="1832" y="1422"/>
                    <a:pt x="1832" y="916"/>
                  </a:cubicBezTo>
                  <a:cubicBezTo>
                    <a:pt x="1832" y="410"/>
                    <a:pt x="1422" y="1"/>
                    <a:pt x="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rot="5400000">
              <a:off x="5338846" y="4847496"/>
              <a:ext cx="61807" cy="61841"/>
            </a:xfrm>
            <a:custGeom>
              <a:avLst/>
              <a:gdLst/>
              <a:ahLst/>
              <a:cxnLst/>
              <a:rect l="l" t="t" r="r" b="b"/>
              <a:pathLst>
                <a:path w="1832" h="1833" extrusionOk="0">
                  <a:moveTo>
                    <a:pt x="916" y="0"/>
                  </a:moveTo>
                  <a:cubicBezTo>
                    <a:pt x="410" y="0"/>
                    <a:pt x="0" y="411"/>
                    <a:pt x="0" y="917"/>
                  </a:cubicBezTo>
                  <a:cubicBezTo>
                    <a:pt x="0" y="1422"/>
                    <a:pt x="410" y="1833"/>
                    <a:pt x="916" y="1833"/>
                  </a:cubicBezTo>
                  <a:cubicBezTo>
                    <a:pt x="1422" y="1833"/>
                    <a:pt x="1832" y="1422"/>
                    <a:pt x="1832" y="917"/>
                  </a:cubicBezTo>
                  <a:cubicBezTo>
                    <a:pt x="1832" y="411"/>
                    <a:pt x="1422" y="0"/>
                    <a:pt x="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3"/>
          <p:cNvSpPr txBox="1">
            <a:spLocks noGrp="1"/>
          </p:cNvSpPr>
          <p:nvPr>
            <p:ph type="title" hasCustomPrompt="1"/>
          </p:nvPr>
        </p:nvSpPr>
        <p:spPr>
          <a:xfrm>
            <a:off x="2271288" y="3059885"/>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3" name="Google Shape;363;p13"/>
          <p:cNvSpPr txBox="1">
            <a:spLocks noGrp="1"/>
          </p:cNvSpPr>
          <p:nvPr>
            <p:ph type="title" idx="6" hasCustomPrompt="1"/>
          </p:nvPr>
        </p:nvSpPr>
        <p:spPr>
          <a:xfrm>
            <a:off x="6252000" y="3059885"/>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4" name="Google Shape;364;p13"/>
          <p:cNvSpPr txBox="1">
            <a:spLocks noGrp="1"/>
          </p:cNvSpPr>
          <p:nvPr>
            <p:ph type="title" idx="7" hasCustomPrompt="1"/>
          </p:nvPr>
        </p:nvSpPr>
        <p:spPr>
          <a:xfrm>
            <a:off x="6252000" y="1283783"/>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65" name="Google Shape;365;p13"/>
          <p:cNvSpPr txBox="1">
            <a:spLocks noGrp="1"/>
          </p:cNvSpPr>
          <p:nvPr>
            <p:ph type="title" idx="8" hasCustomPrompt="1"/>
          </p:nvPr>
        </p:nvSpPr>
        <p:spPr>
          <a:xfrm>
            <a:off x="2271288" y="1283783"/>
            <a:ext cx="6207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366" name="Google Shape;366;p13"/>
          <p:cNvGrpSpPr/>
          <p:nvPr/>
        </p:nvGrpSpPr>
        <p:grpSpPr>
          <a:xfrm rot="5400000">
            <a:off x="8074525" y="1345825"/>
            <a:ext cx="539975" cy="158950"/>
            <a:chOff x="4104900" y="2848300"/>
            <a:chExt cx="539975" cy="158950"/>
          </a:xfrm>
        </p:grpSpPr>
        <p:sp>
          <p:nvSpPr>
            <p:cNvPr id="367" name="Google Shape;367;p13"/>
            <p:cNvSpPr/>
            <p:nvPr/>
          </p:nvSpPr>
          <p:spPr>
            <a:xfrm>
              <a:off x="4508675" y="2848300"/>
              <a:ext cx="136200" cy="158950"/>
            </a:xfrm>
            <a:custGeom>
              <a:avLst/>
              <a:gdLst/>
              <a:ahLst/>
              <a:cxnLst/>
              <a:rect l="l" t="t" r="r" b="b"/>
              <a:pathLst>
                <a:path w="5448" h="6358" extrusionOk="0">
                  <a:moveTo>
                    <a:pt x="3246" y="0"/>
                  </a:moveTo>
                  <a:lnTo>
                    <a:pt x="0" y="3246"/>
                  </a:lnTo>
                  <a:lnTo>
                    <a:pt x="3112" y="6358"/>
                  </a:lnTo>
                  <a:lnTo>
                    <a:pt x="5314" y="6358"/>
                  </a:lnTo>
                  <a:lnTo>
                    <a:pt x="2202" y="3246"/>
                  </a:lnTo>
                  <a:lnTo>
                    <a:pt x="54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4374075" y="2848300"/>
              <a:ext cx="136200" cy="158950"/>
            </a:xfrm>
            <a:custGeom>
              <a:avLst/>
              <a:gdLst/>
              <a:ahLst/>
              <a:cxnLst/>
              <a:rect l="l" t="t" r="r" b="b"/>
              <a:pathLst>
                <a:path w="5448" h="6358" extrusionOk="0">
                  <a:moveTo>
                    <a:pt x="3245" y="0"/>
                  </a:moveTo>
                  <a:lnTo>
                    <a:pt x="0" y="3246"/>
                  </a:lnTo>
                  <a:lnTo>
                    <a:pt x="3112" y="6358"/>
                  </a:lnTo>
                  <a:lnTo>
                    <a:pt x="5314" y="6358"/>
                  </a:lnTo>
                  <a:lnTo>
                    <a:pt x="2202" y="3246"/>
                  </a:lnTo>
                  <a:lnTo>
                    <a:pt x="5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4239500" y="2848300"/>
              <a:ext cx="136175" cy="158950"/>
            </a:xfrm>
            <a:custGeom>
              <a:avLst/>
              <a:gdLst/>
              <a:ahLst/>
              <a:cxnLst/>
              <a:rect l="l" t="t" r="r" b="b"/>
              <a:pathLst>
                <a:path w="5447" h="6358" extrusionOk="0">
                  <a:moveTo>
                    <a:pt x="3244" y="0"/>
                  </a:moveTo>
                  <a:lnTo>
                    <a:pt x="0" y="3246"/>
                  </a:lnTo>
                  <a:lnTo>
                    <a:pt x="3111" y="6358"/>
                  </a:lnTo>
                  <a:lnTo>
                    <a:pt x="5313"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4104900" y="2848300"/>
              <a:ext cx="136175" cy="158950"/>
            </a:xfrm>
            <a:custGeom>
              <a:avLst/>
              <a:gdLst/>
              <a:ahLst/>
              <a:cxnLst/>
              <a:rect l="l" t="t" r="r" b="b"/>
              <a:pathLst>
                <a:path w="5447" h="6358" extrusionOk="0">
                  <a:moveTo>
                    <a:pt x="3246" y="0"/>
                  </a:moveTo>
                  <a:lnTo>
                    <a:pt x="0" y="3246"/>
                  </a:lnTo>
                  <a:lnTo>
                    <a:pt x="3112" y="6358"/>
                  </a:lnTo>
                  <a:lnTo>
                    <a:pt x="5312" y="6358"/>
                  </a:lnTo>
                  <a:lnTo>
                    <a:pt x="2201" y="3246"/>
                  </a:lnTo>
                  <a:lnTo>
                    <a:pt x="5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3"/>
          <p:cNvSpPr txBox="1">
            <a:spLocks noGrp="1"/>
          </p:cNvSpPr>
          <p:nvPr>
            <p:ph type="title" idx="9"/>
          </p:nvPr>
        </p:nvSpPr>
        <p:spPr>
          <a:xfrm>
            <a:off x="713225" y="541939"/>
            <a:ext cx="7717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13"/>
          <p:cNvSpPr txBox="1">
            <a:spLocks noGrp="1"/>
          </p:cNvSpPr>
          <p:nvPr>
            <p:ph type="subTitle" idx="13"/>
          </p:nvPr>
        </p:nvSpPr>
        <p:spPr>
          <a:xfrm>
            <a:off x="5305200" y="2183756"/>
            <a:ext cx="2514300" cy="553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13"/>
          <p:cNvSpPr txBox="1">
            <a:spLocks noGrp="1"/>
          </p:cNvSpPr>
          <p:nvPr>
            <p:ph type="subTitle" idx="14"/>
          </p:nvPr>
        </p:nvSpPr>
        <p:spPr>
          <a:xfrm>
            <a:off x="5305200" y="3957651"/>
            <a:ext cx="2514300" cy="557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4" name="Google Shape;374;p13"/>
          <p:cNvSpPr txBox="1">
            <a:spLocks noGrp="1"/>
          </p:cNvSpPr>
          <p:nvPr>
            <p:ph type="subTitle" idx="15"/>
          </p:nvPr>
        </p:nvSpPr>
        <p:spPr>
          <a:xfrm>
            <a:off x="1324488" y="2183756"/>
            <a:ext cx="2514300" cy="553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3"/>
          <p:cNvSpPr/>
          <p:nvPr/>
        </p:nvSpPr>
        <p:spPr>
          <a:xfrm>
            <a:off x="8674800" y="0"/>
            <a:ext cx="469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43725"/>
            <a:ext cx="7717500" cy="572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2700"/>
              <a:buFont typeface="Raleway"/>
              <a:buNone/>
              <a:defRPr sz="27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62000"/>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aleway"/>
                <a:ea typeface="Raleway"/>
                <a:cs typeface="Raleway"/>
                <a:sym typeface="Raleway"/>
              </a:defRPr>
            </a:lvl1pPr>
            <a:lvl2pPr lvl="1" algn="r" rtl="0">
              <a:buNone/>
              <a:defRPr sz="1300">
                <a:solidFill>
                  <a:schemeClr val="dk1"/>
                </a:solidFill>
                <a:latin typeface="Raleway"/>
                <a:ea typeface="Raleway"/>
                <a:cs typeface="Raleway"/>
                <a:sym typeface="Raleway"/>
              </a:defRPr>
            </a:lvl2pPr>
            <a:lvl3pPr lvl="2" algn="r" rtl="0">
              <a:buNone/>
              <a:defRPr sz="1300">
                <a:solidFill>
                  <a:schemeClr val="dk1"/>
                </a:solidFill>
                <a:latin typeface="Raleway"/>
                <a:ea typeface="Raleway"/>
                <a:cs typeface="Raleway"/>
                <a:sym typeface="Raleway"/>
              </a:defRPr>
            </a:lvl3pPr>
            <a:lvl4pPr lvl="3" algn="r" rtl="0">
              <a:buNone/>
              <a:defRPr sz="1300">
                <a:solidFill>
                  <a:schemeClr val="dk1"/>
                </a:solidFill>
                <a:latin typeface="Raleway"/>
                <a:ea typeface="Raleway"/>
                <a:cs typeface="Raleway"/>
                <a:sym typeface="Raleway"/>
              </a:defRPr>
            </a:lvl4pPr>
            <a:lvl5pPr lvl="4" algn="r" rtl="0">
              <a:buNone/>
              <a:defRPr sz="1300">
                <a:solidFill>
                  <a:schemeClr val="dk1"/>
                </a:solidFill>
                <a:latin typeface="Raleway"/>
                <a:ea typeface="Raleway"/>
                <a:cs typeface="Raleway"/>
                <a:sym typeface="Raleway"/>
              </a:defRPr>
            </a:lvl5pPr>
            <a:lvl6pPr lvl="5" algn="r" rtl="0">
              <a:buNone/>
              <a:defRPr sz="1300">
                <a:solidFill>
                  <a:schemeClr val="dk1"/>
                </a:solidFill>
                <a:latin typeface="Raleway"/>
                <a:ea typeface="Raleway"/>
                <a:cs typeface="Raleway"/>
                <a:sym typeface="Raleway"/>
              </a:defRPr>
            </a:lvl6pPr>
            <a:lvl7pPr lvl="6" algn="r" rtl="0">
              <a:buNone/>
              <a:defRPr sz="1300">
                <a:solidFill>
                  <a:schemeClr val="dk1"/>
                </a:solidFill>
                <a:latin typeface="Raleway"/>
                <a:ea typeface="Raleway"/>
                <a:cs typeface="Raleway"/>
                <a:sym typeface="Raleway"/>
              </a:defRPr>
            </a:lvl7pPr>
            <a:lvl8pPr lvl="7" algn="r" rtl="0">
              <a:buNone/>
              <a:defRPr sz="1300">
                <a:solidFill>
                  <a:schemeClr val="dk1"/>
                </a:solidFill>
                <a:latin typeface="Raleway"/>
                <a:ea typeface="Raleway"/>
                <a:cs typeface="Raleway"/>
                <a:sym typeface="Raleway"/>
              </a:defRPr>
            </a:lvl8pPr>
            <a:lvl9pPr lvl="8" algn="r" rtl="0">
              <a:buNone/>
              <a:defRPr sz="1300">
                <a:solidFill>
                  <a:schemeClr val="dk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8" r:id="rId8"/>
    <p:sldLayoutId id="2147483659" r:id="rId9"/>
    <p:sldLayoutId id="2147483660" r:id="rId10"/>
    <p:sldLayoutId id="2147483662" r:id="rId11"/>
    <p:sldLayoutId id="2147483667" r:id="rId12"/>
    <p:sldLayoutId id="2147483668" r:id="rId13"/>
    <p:sldLayoutId id="214748366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7"/>
          <p:cNvSpPr/>
          <p:nvPr/>
        </p:nvSpPr>
        <p:spPr>
          <a:xfrm>
            <a:off x="6150425" y="539100"/>
            <a:ext cx="2993700" cy="460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27"/>
          <p:cNvPicPr preferRelativeResize="0">
            <a:picLocks noGrp="1"/>
          </p:cNvPicPr>
          <p:nvPr>
            <p:ph type="pic" idx="2"/>
          </p:nvPr>
        </p:nvPicPr>
        <p:blipFill rotWithShape="1">
          <a:blip r:embed="rId3">
            <a:alphaModFix/>
          </a:blip>
          <a:srcRect l="35560" r="21693"/>
          <a:stretch/>
        </p:blipFill>
        <p:spPr>
          <a:xfrm>
            <a:off x="5482926" y="0"/>
            <a:ext cx="2949774" cy="4604400"/>
          </a:xfrm>
          <a:prstGeom prst="rect">
            <a:avLst/>
          </a:prstGeom>
        </p:spPr>
      </p:pic>
      <p:sp>
        <p:nvSpPr>
          <p:cNvPr id="661" name="Google Shape;661;p27"/>
          <p:cNvSpPr txBox="1">
            <a:spLocks noGrp="1"/>
          </p:cNvSpPr>
          <p:nvPr>
            <p:ph type="ctrTitle"/>
          </p:nvPr>
        </p:nvSpPr>
        <p:spPr>
          <a:xfrm>
            <a:off x="720000" y="1655600"/>
            <a:ext cx="4156800" cy="18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 </a:t>
            </a:r>
            <a:r>
              <a:rPr lang="en">
                <a:highlight>
                  <a:schemeClr val="accent1"/>
                </a:highlight>
              </a:rPr>
              <a:t>Comigo</a:t>
            </a:r>
            <a:br>
              <a:rPr lang="en"/>
            </a:br>
            <a:r>
              <a:rPr lang="en"/>
              <a:t>Contabilidade</a:t>
            </a:r>
            <a:endParaRPr>
              <a:highlight>
                <a:schemeClr val="accent1"/>
              </a:highlight>
            </a:endParaRPr>
          </a:p>
        </p:txBody>
      </p:sp>
      <p:sp>
        <p:nvSpPr>
          <p:cNvPr id="662" name="Google Shape;662;p27"/>
          <p:cNvSpPr txBox="1">
            <a:spLocks noGrp="1"/>
          </p:cNvSpPr>
          <p:nvPr>
            <p:ph type="subTitle" idx="1"/>
          </p:nvPr>
        </p:nvSpPr>
        <p:spPr>
          <a:xfrm>
            <a:off x="720000" y="3492075"/>
            <a:ext cx="2843100" cy="81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Projeto de Arquitetura Computacional</a:t>
            </a:r>
            <a:endParaRPr/>
          </a:p>
        </p:txBody>
      </p:sp>
      <p:sp>
        <p:nvSpPr>
          <p:cNvPr id="663" name="Google Shape;663;p27"/>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a:t>
            </a:fld>
            <a:endParaRPr/>
          </a:p>
        </p:txBody>
      </p:sp>
      <p:pic>
        <p:nvPicPr>
          <p:cNvPr id="1026" name="Picture 2">
            <a:extLst>
              <a:ext uri="{FF2B5EF4-FFF2-40B4-BE49-F238E27FC236}">
                <a16:creationId xmlns:a16="http://schemas.microsoft.com/office/drawing/2014/main" id="{7BE1F5D6-68F8-7CB0-7CAC-DF2F6938E3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16200000">
            <a:off x="4641493" y="841433"/>
            <a:ext cx="4623916" cy="2941049"/>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88FE50B9-60BF-43B2-8183-B6A969E1F9C5}"/>
              </a:ext>
            </a:extLst>
          </p:cNvPr>
          <p:cNvSpPr txBox="1"/>
          <p:nvPr/>
        </p:nvSpPr>
        <p:spPr>
          <a:xfrm>
            <a:off x="2910840" y="229531"/>
            <a:ext cx="2563361" cy="830997"/>
          </a:xfrm>
          <a:prstGeom prst="rect">
            <a:avLst/>
          </a:prstGeom>
          <a:noFill/>
        </p:spPr>
        <p:txBody>
          <a:bodyPr wrap="square" rtlCol="0">
            <a:spAutoFit/>
          </a:bodyPr>
          <a:lstStyle/>
          <a:p>
            <a:r>
              <a:rPr lang="pt-BR" sz="1200" b="1">
                <a:latin typeface="Raleway" pitchFamily="2" charset="0"/>
              </a:rPr>
              <a:t>Yan Carlos Camargo</a:t>
            </a:r>
          </a:p>
          <a:p>
            <a:r>
              <a:rPr lang="pt-BR" sz="1200" b="1">
                <a:latin typeface="Raleway" pitchFamily="2" charset="0"/>
              </a:rPr>
              <a:t>Gabriel Freitas</a:t>
            </a:r>
          </a:p>
          <a:p>
            <a:r>
              <a:rPr lang="pt-BR" sz="1200" b="1">
                <a:latin typeface="Raleway" pitchFamily="2" charset="0"/>
              </a:rPr>
              <a:t>Carlos Henrique Santos de </a:t>
            </a:r>
            <a:r>
              <a:rPr lang="pt-BR" sz="1200" b="1" err="1">
                <a:latin typeface="Raleway" pitchFamily="2" charset="0"/>
              </a:rPr>
              <a:t>Goes</a:t>
            </a:r>
            <a:endParaRPr lang="pt-BR" sz="1200" b="1">
              <a:latin typeface="Raleway" pitchFamily="2" charset="0"/>
            </a:endParaRPr>
          </a:p>
          <a:p>
            <a:r>
              <a:rPr lang="pt-BR" sz="1200" b="1">
                <a:latin typeface="Raleway" pitchFamily="2" charset="0"/>
              </a:rPr>
              <a:t>Arthur Garcia Figueiredo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4" name="Imagem 3">
            <a:extLst>
              <a:ext uri="{FF2B5EF4-FFF2-40B4-BE49-F238E27FC236}">
                <a16:creationId xmlns:a16="http://schemas.microsoft.com/office/drawing/2014/main" id="{AB604FB1-D67F-7C49-A975-94D3FA3F081E}"/>
              </a:ext>
            </a:extLst>
          </p:cNvPr>
          <p:cNvPicPr>
            <a:picLocks noChangeAspect="1"/>
          </p:cNvPicPr>
          <p:nvPr/>
        </p:nvPicPr>
        <p:blipFill>
          <a:blip r:embed="rId3"/>
          <a:stretch>
            <a:fillRect/>
          </a:stretch>
        </p:blipFill>
        <p:spPr>
          <a:xfrm>
            <a:off x="464464" y="1683942"/>
            <a:ext cx="8215072" cy="1993977"/>
          </a:xfrm>
          <a:prstGeom prst="rect">
            <a:avLst/>
          </a:prstGeom>
        </p:spPr>
      </p:pic>
    </p:spTree>
    <p:extLst>
      <p:ext uri="{BB962C8B-B14F-4D97-AF65-F5344CB8AC3E}">
        <p14:creationId xmlns:p14="http://schemas.microsoft.com/office/powerpoint/2010/main" val="3405826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Imagem 2">
            <a:extLst>
              <a:ext uri="{FF2B5EF4-FFF2-40B4-BE49-F238E27FC236}">
                <a16:creationId xmlns:a16="http://schemas.microsoft.com/office/drawing/2014/main" id="{50751DD6-F33A-1A72-1BA5-5611056F426D}"/>
              </a:ext>
            </a:extLst>
          </p:cNvPr>
          <p:cNvPicPr>
            <a:picLocks noChangeAspect="1"/>
          </p:cNvPicPr>
          <p:nvPr/>
        </p:nvPicPr>
        <p:blipFill>
          <a:blip r:embed="rId3"/>
          <a:stretch>
            <a:fillRect/>
          </a:stretch>
        </p:blipFill>
        <p:spPr>
          <a:xfrm>
            <a:off x="453033" y="1401978"/>
            <a:ext cx="8237934" cy="2468982"/>
          </a:xfrm>
          <a:prstGeom prst="rect">
            <a:avLst/>
          </a:prstGeom>
        </p:spPr>
      </p:pic>
    </p:spTree>
    <p:extLst>
      <p:ext uri="{BB962C8B-B14F-4D97-AF65-F5344CB8AC3E}">
        <p14:creationId xmlns:p14="http://schemas.microsoft.com/office/powerpoint/2010/main" val="159087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4042218" y="2435125"/>
            <a:ext cx="3661972"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Comparação</a:t>
            </a:r>
            <a:endParaRPr/>
          </a:p>
        </p:txBody>
      </p:sp>
      <p:sp>
        <p:nvSpPr>
          <p:cNvPr id="718" name="Google Shape;718;p31"/>
          <p:cNvSpPr txBox="1">
            <a:spLocks noGrp="1"/>
          </p:cNvSpPr>
          <p:nvPr>
            <p:ph type="subTitle" idx="1"/>
          </p:nvPr>
        </p:nvSpPr>
        <p:spPr>
          <a:xfrm>
            <a:off x="4011398" y="3134425"/>
            <a:ext cx="3661972"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Processadores. Novas tecnologias, novas vantagens</a:t>
            </a:r>
            <a:endParaRP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sz="1000"/>
          </a:p>
        </p:txBody>
      </p:sp>
      <p:sp>
        <p:nvSpPr>
          <p:cNvPr id="720" name="Google Shape;720;p31"/>
          <p:cNvSpPr/>
          <p:nvPr/>
        </p:nvSpPr>
        <p:spPr>
          <a:xfrm>
            <a:off x="0" y="0"/>
            <a:ext cx="2885100" cy="393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38" y="1466881"/>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pic>
        <p:nvPicPr>
          <p:cNvPr id="3078" name="Picture 6" descr="Intel® Core™ i7 Desktop Processors for Gaming">
            <a:extLst>
              <a:ext uri="{FF2B5EF4-FFF2-40B4-BE49-F238E27FC236}">
                <a16:creationId xmlns:a16="http://schemas.microsoft.com/office/drawing/2014/main" id="{A2B22DD4-0E07-0E99-CEBA-8EE7A50DB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81" y="-36658"/>
            <a:ext cx="5345914" cy="30070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yzen png images | PNGEgg">
            <a:extLst>
              <a:ext uri="{FF2B5EF4-FFF2-40B4-BE49-F238E27FC236}">
                <a16:creationId xmlns:a16="http://schemas.microsoft.com/office/drawing/2014/main" id="{5D1A47DD-4AF9-A42A-F5EB-3B0787EE4C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000" b="91500" l="10000" r="90000">
                        <a14:foregroundMark x1="43000" y1="9000" x2="49333" y2="7250"/>
                        <a14:foregroundMark x1="49333" y1="7250" x2="49889" y2="7250"/>
                        <a14:foregroundMark x1="54444" y1="90250" x2="57556" y2="91500"/>
                      </a14:backgroundRemoval>
                    </a14:imgEffect>
                  </a14:imgLayer>
                </a14:imgProps>
              </a:ext>
              <a:ext uri="{28A0092B-C50C-407E-A947-70E740481C1C}">
                <a14:useLocalDpi xmlns:a14="http://schemas.microsoft.com/office/drawing/2010/main" val="0"/>
              </a:ext>
            </a:extLst>
          </a:blip>
          <a:srcRect/>
          <a:stretch>
            <a:fillRect/>
          </a:stretch>
        </p:blipFill>
        <p:spPr bwMode="auto">
          <a:xfrm>
            <a:off x="-148971" y="2784775"/>
            <a:ext cx="4426331" cy="1967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851803"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Core i5 </a:t>
            </a:r>
            <a:r>
              <a:rPr lang="en">
                <a:highlight>
                  <a:schemeClr val="accent1"/>
                </a:highlight>
              </a:rPr>
              <a:t>|</a:t>
            </a:r>
            <a:r>
              <a:rPr lang="en"/>
              <a:t> Ryzen 7</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8" name="Imagem 7" descr="Tabela&#10;&#10;Descrição gerada automaticamente">
            <a:extLst>
              <a:ext uri="{FF2B5EF4-FFF2-40B4-BE49-F238E27FC236}">
                <a16:creationId xmlns:a16="http://schemas.microsoft.com/office/drawing/2014/main" id="{9190E2F9-70B8-397D-1D05-88C009E19CD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61" b="89985" l="9659" r="89951">
                        <a14:foregroundMark x1="8878" y1="8937" x2="9659" y2="57627"/>
                        <a14:foregroundMark x1="9659" y1="57627" x2="11805" y2="72727"/>
                        <a14:foregroundMark x1="11805" y1="72727" x2="23610" y2="81048"/>
                        <a14:foregroundMark x1="23610" y1="81048" x2="49073" y2="77966"/>
                        <a14:foregroundMark x1="49073" y1="77966" x2="78537" y2="81510"/>
                        <a14:foregroundMark x1="78537" y1="81510" x2="84390" y2="77966"/>
                        <a14:foregroundMark x1="84390" y1="77966" x2="87610" y2="61171"/>
                        <a14:foregroundMark x1="87610" y1="61171" x2="84390" y2="17720"/>
                        <a14:foregroundMark x1="84390" y1="17720" x2="74341" y2="10169"/>
                        <a14:foregroundMark x1="74341" y1="10169" x2="21366" y2="13251"/>
                        <a14:foregroundMark x1="21366" y1="13251" x2="30244" y2="35131"/>
                        <a14:foregroundMark x1="30244" y1="35131" x2="42146" y2="43297"/>
                        <a14:foregroundMark x1="42146" y1="43297" x2="51024" y2="57473"/>
                        <a14:foregroundMark x1="51024" y1="57473" x2="26927" y2="61787"/>
                        <a14:foregroundMark x1="26927" y1="61787" x2="36195" y2="71649"/>
                        <a14:foregroundMark x1="36195" y1="71649" x2="72390" y2="60709"/>
                        <a14:foregroundMark x1="72390" y1="60709" x2="68585" y2="28197"/>
                        <a14:foregroundMark x1="68585" y1="28197" x2="41854" y2="25732"/>
                      </a14:backgroundRemoval>
                    </a14:imgEffect>
                  </a14:imgLayer>
                </a14:imgProps>
              </a:ext>
            </a:extLst>
          </a:blip>
          <a:stretch>
            <a:fillRect/>
          </a:stretch>
        </p:blipFill>
        <p:spPr>
          <a:xfrm>
            <a:off x="944801" y="939108"/>
            <a:ext cx="7254397" cy="42043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851803"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Core i5 </a:t>
            </a:r>
            <a:r>
              <a:rPr lang="en">
                <a:highlight>
                  <a:schemeClr val="accent1"/>
                </a:highlight>
              </a:rPr>
              <a:t>|</a:t>
            </a:r>
            <a:r>
              <a:rPr lang="en"/>
              <a:t> Ryzen 7</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8" name="Imagem 7">
            <a:extLst>
              <a:ext uri="{FF2B5EF4-FFF2-40B4-BE49-F238E27FC236}">
                <a16:creationId xmlns:a16="http://schemas.microsoft.com/office/drawing/2014/main" id="{9190E2F9-70B8-397D-1D05-88C009E19CD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19160" y1="13542" x2="25066" y2="57292"/>
                        <a14:foregroundMark x1="25066" y1="57292" x2="59580" y2="62917"/>
                        <a14:foregroundMark x1="59580" y1="62917" x2="77428" y2="61667"/>
                        <a14:foregroundMark x1="77428" y1="61667" x2="85433" y2="52083"/>
                        <a14:foregroundMark x1="85433" y1="52083" x2="89108" y2="31042"/>
                        <a14:foregroundMark x1="89108" y1="31042" x2="85564" y2="16458"/>
                        <a14:foregroundMark x1="85564" y1="16458" x2="77297" y2="13958"/>
                        <a14:foregroundMark x1="77297" y1="13958" x2="56562" y2="16042"/>
                        <a14:foregroundMark x1="56562" y1="16042" x2="48163" y2="13333"/>
                        <a14:foregroundMark x1="48163" y1="13333" x2="41995" y2="33750"/>
                        <a14:foregroundMark x1="41995" y1="33750" x2="45013" y2="45833"/>
                        <a14:foregroundMark x1="45013" y1="45833" x2="53150" y2="47292"/>
                        <a14:foregroundMark x1="53150" y1="47292" x2="63517" y2="43333"/>
                        <a14:foregroundMark x1="63517" y1="43333" x2="64567" y2="25625"/>
                        <a14:foregroundMark x1="12598" y1="14583" x2="26903" y2="14167"/>
                        <a14:foregroundMark x1="34252" y1="16042" x2="11024" y2="12708"/>
                      </a14:backgroundRemoval>
                    </a14:imgEffect>
                  </a14:imgLayer>
                </a14:imgProps>
              </a:ext>
            </a:extLst>
          </a:blip>
          <a:srcRect/>
          <a:stretch/>
        </p:blipFill>
        <p:spPr>
          <a:xfrm>
            <a:off x="513550" y="752412"/>
            <a:ext cx="8356587" cy="5263993"/>
          </a:xfrm>
          <a:prstGeom prst="rect">
            <a:avLst/>
          </a:prstGeom>
        </p:spPr>
      </p:pic>
    </p:spTree>
    <p:extLst>
      <p:ext uri="{BB962C8B-B14F-4D97-AF65-F5344CB8AC3E}">
        <p14:creationId xmlns:p14="http://schemas.microsoft.com/office/powerpoint/2010/main" val="4084450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851803"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Core i5 </a:t>
            </a:r>
            <a:r>
              <a:rPr lang="en">
                <a:highlight>
                  <a:schemeClr val="accent1"/>
                </a:highlight>
              </a:rPr>
              <a:t>|</a:t>
            </a:r>
            <a:r>
              <a:rPr lang="en"/>
              <a:t> Ryzen 7</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2" name="Imagem 1">
            <a:extLst>
              <a:ext uri="{FF2B5EF4-FFF2-40B4-BE49-F238E27FC236}">
                <a16:creationId xmlns:a16="http://schemas.microsoft.com/office/drawing/2014/main" id="{1806787F-8B50-7E88-E9C3-EC03BE5D73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0" b="89957" l="9861" r="91335">
                        <a14:foregroundMark x1="18625" y1="15925" x2="19721" y2="47346"/>
                        <a14:foregroundMark x1="19721" y1="47346" x2="28386" y2="59541"/>
                        <a14:foregroundMark x1="28386" y1="59541" x2="41534" y2="67719"/>
                        <a14:foregroundMark x1="41534" y1="67719" x2="90837" y2="65423"/>
                        <a14:foregroundMark x1="90837" y1="65423" x2="90040" y2="46341"/>
                        <a14:foregroundMark x1="90040" y1="46341" x2="87351" y2="37016"/>
                        <a14:foregroundMark x1="87351" y1="37016" x2="91135" y2="17791"/>
                        <a14:foregroundMark x1="32470" y1="27403" x2="46713" y2="53515"/>
                        <a14:foregroundMark x1="46713" y1="53515" x2="64243" y2="55524"/>
                        <a14:foregroundMark x1="64243" y1="55524" x2="70319" y2="52798"/>
                        <a14:foregroundMark x1="13446" y1="18364" x2="15837" y2="69297"/>
                        <a14:foregroundMark x1="15837" y1="69297" x2="81673" y2="63128"/>
                        <a14:foregroundMark x1="81673" y1="63128" x2="89841" y2="69010"/>
                        <a14:foregroundMark x1="89841" y1="69010" x2="90936" y2="59828"/>
                        <a14:foregroundMark x1="90936" y1="59828" x2="85657" y2="51220"/>
                        <a14:foregroundMark x1="85657" y1="51220" x2="91335" y2="46628"/>
                        <a14:foregroundMark x1="91335" y1="46628" x2="84263" y2="29125"/>
                        <a14:foregroundMark x1="84263" y1="29125" x2="90737" y2="26399"/>
                        <a14:foregroundMark x1="90737" y1="26399" x2="83367" y2="21090"/>
                        <a14:foregroundMark x1="83367" y1="21090" x2="67231" y2="30703"/>
                        <a14:foregroundMark x1="67231" y1="30703" x2="62849" y2="43615"/>
                        <a14:foregroundMark x1="62849" y1="43615" x2="62749" y2="54519"/>
                        <a14:foregroundMark x1="62749" y1="54519" x2="54084" y2="54950"/>
                        <a14:foregroundMark x1="54084" y1="54950" x2="49402" y2="48494"/>
                        <a14:foregroundMark x1="49402" y1="48494" x2="49104" y2="25681"/>
                        <a14:foregroundMark x1="49104" y1="25681" x2="33068" y2="19512"/>
                        <a14:foregroundMark x1="33068" y1="19512" x2="27490" y2="30416"/>
                        <a14:foregroundMark x1="27490" y1="30416" x2="31574" y2="55380"/>
                        <a14:foregroundMark x1="31574" y1="55380" x2="23904" y2="62123"/>
                        <a14:foregroundMark x1="23904" y1="62123" x2="28088" y2="45624"/>
                        <a14:foregroundMark x1="28088" y1="45624" x2="41932" y2="48063"/>
                        <a14:foregroundMark x1="41932" y1="48063" x2="48008" y2="57102"/>
                        <a14:foregroundMark x1="48008" y1="57102" x2="36255" y2="56241"/>
                        <a14:foregroundMark x1="36255" y1="56241" x2="30478" y2="49928"/>
                        <a14:foregroundMark x1="30478" y1="49928" x2="15239" y2="16212"/>
                        <a14:foregroundMark x1="15239" y1="16212" x2="13446" y2="20516"/>
                      </a14:backgroundRemoval>
                    </a14:imgEffect>
                  </a14:imgLayer>
                </a14:imgProps>
              </a:ext>
            </a:extLst>
          </a:blip>
          <a:srcRect/>
          <a:stretch/>
        </p:blipFill>
        <p:spPr>
          <a:xfrm>
            <a:off x="726047" y="466062"/>
            <a:ext cx="7931594" cy="5581403"/>
          </a:xfrm>
          <a:prstGeom prst="rect">
            <a:avLst/>
          </a:prstGeom>
        </p:spPr>
      </p:pic>
    </p:spTree>
    <p:extLst>
      <p:ext uri="{BB962C8B-B14F-4D97-AF65-F5344CB8AC3E}">
        <p14:creationId xmlns:p14="http://schemas.microsoft.com/office/powerpoint/2010/main" val="276634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6"/>
          <p:cNvSpPr/>
          <p:nvPr/>
        </p:nvSpPr>
        <p:spPr>
          <a:xfrm>
            <a:off x="1920775" y="3238800"/>
            <a:ext cx="7223400" cy="190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txBox="1">
            <a:spLocks noGrp="1"/>
          </p:cNvSpPr>
          <p:nvPr>
            <p:ph type="title"/>
          </p:nvPr>
        </p:nvSpPr>
        <p:spPr>
          <a:xfrm>
            <a:off x="696875" y="1522413"/>
            <a:ext cx="7808700" cy="9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Consultoria de </a:t>
            </a:r>
            <a:r>
              <a:rPr lang="en">
                <a:highlight>
                  <a:schemeClr val="accent1"/>
                </a:highlight>
              </a:rPr>
              <a:t>TI</a:t>
            </a:r>
            <a:endParaRPr>
              <a:highlight>
                <a:schemeClr val="accent1"/>
              </a:highlight>
            </a:endParaRPr>
          </a:p>
        </p:txBody>
      </p:sp>
      <p:pic>
        <p:nvPicPr>
          <p:cNvPr id="785" name="Google Shape;785;p36"/>
          <p:cNvPicPr preferRelativeResize="0">
            <a:picLocks noGrp="1"/>
          </p:cNvPicPr>
          <p:nvPr>
            <p:ph type="pic" idx="2"/>
          </p:nvPr>
        </p:nvPicPr>
        <p:blipFill rotWithShape="1">
          <a:blip r:embed="rId3">
            <a:alphaModFix/>
          </a:blip>
          <a:srcRect t="10414" b="62737"/>
          <a:stretch/>
        </p:blipFill>
        <p:spPr>
          <a:xfrm>
            <a:off x="0" y="3505575"/>
            <a:ext cx="9144000" cy="1638000"/>
          </a:xfrm>
          <a:prstGeom prst="rect">
            <a:avLst/>
          </a:prstGeom>
        </p:spPr>
      </p:pic>
      <p:sp>
        <p:nvSpPr>
          <p:cNvPr id="786" name="Google Shape;786;p36"/>
          <p:cNvSpPr txBox="1">
            <a:spLocks noGrp="1"/>
          </p:cNvSpPr>
          <p:nvPr>
            <p:ph type="sldNum" idx="12"/>
          </p:nvPr>
        </p:nvSpPr>
        <p:spPr>
          <a:xfrm>
            <a:off x="720000" y="269450"/>
            <a:ext cx="3399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sz="1000"/>
          </a:p>
        </p:txBody>
      </p:sp>
      <p:grpSp>
        <p:nvGrpSpPr>
          <p:cNvPr id="2" name="Google Shape;714;p31">
            <a:extLst>
              <a:ext uri="{FF2B5EF4-FFF2-40B4-BE49-F238E27FC236}">
                <a16:creationId xmlns:a16="http://schemas.microsoft.com/office/drawing/2014/main" id="{5A237C29-ACC1-A3A4-9217-A03C3736E1BA}"/>
              </a:ext>
            </a:extLst>
          </p:cNvPr>
          <p:cNvGrpSpPr/>
          <p:nvPr/>
        </p:nvGrpSpPr>
        <p:grpSpPr>
          <a:xfrm>
            <a:off x="4107970" y="594335"/>
            <a:ext cx="928060" cy="928003"/>
            <a:chOff x="2184500" y="1063131"/>
            <a:chExt cx="572700" cy="572700"/>
          </a:xfrm>
        </p:grpSpPr>
        <p:sp>
          <p:nvSpPr>
            <p:cNvPr id="3" name="Google Shape;715;p31">
              <a:extLst>
                <a:ext uri="{FF2B5EF4-FFF2-40B4-BE49-F238E27FC236}">
                  <a16:creationId xmlns:a16="http://schemas.microsoft.com/office/drawing/2014/main" id="{8A09D973-AE56-9ACA-E7A6-00E76D637345}"/>
                </a:ext>
              </a:extLst>
            </p:cNvPr>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6;p31">
              <a:extLst>
                <a:ext uri="{FF2B5EF4-FFF2-40B4-BE49-F238E27FC236}">
                  <a16:creationId xmlns:a16="http://schemas.microsoft.com/office/drawing/2014/main" id="{6C6887ED-029A-B2B3-4347-0E352584C9ED}"/>
                </a:ext>
              </a:extLst>
            </p:cNvPr>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722;p31">
            <a:extLst>
              <a:ext uri="{FF2B5EF4-FFF2-40B4-BE49-F238E27FC236}">
                <a16:creationId xmlns:a16="http://schemas.microsoft.com/office/drawing/2014/main" id="{66ECA9E0-9605-6198-C365-97806380ADEC}"/>
              </a:ext>
            </a:extLst>
          </p:cNvPr>
          <p:cNvSpPr txBox="1">
            <a:spLocks/>
          </p:cNvSpPr>
          <p:nvPr/>
        </p:nvSpPr>
        <p:spPr>
          <a:xfrm>
            <a:off x="3703767" y="676657"/>
            <a:ext cx="1736400" cy="55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Raleway"/>
              <a:buNone/>
              <a:defRPr sz="6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6000"/>
              <a:buFont typeface="Raleway"/>
              <a:buNone/>
              <a:defRPr sz="6000" b="0" i="0" u="none" strike="noStrike" cap="none">
                <a:solidFill>
                  <a:schemeClr val="dk1"/>
                </a:solidFill>
                <a:latin typeface="Raleway"/>
                <a:ea typeface="Raleway"/>
                <a:cs typeface="Raleway"/>
                <a:sym typeface="Raleway"/>
              </a:defRPr>
            </a:lvl9pPr>
          </a:lstStyle>
          <a:p>
            <a:r>
              <a:rPr lang="en"/>
              <a:t>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8"/>
          <p:cNvSpPr txBox="1">
            <a:spLocks noGrp="1"/>
          </p:cNvSpPr>
          <p:nvPr>
            <p:ph type="subTitle" idx="1"/>
          </p:nvPr>
        </p:nvSpPr>
        <p:spPr>
          <a:xfrm>
            <a:off x="715100" y="2724114"/>
            <a:ext cx="3768900" cy="920400"/>
          </a:xfrm>
          <a:prstGeom prst="rect">
            <a:avLst/>
          </a:prstGeom>
        </p:spPr>
        <p:txBody>
          <a:bodyPr spcFirstLastPara="1" wrap="square" lIns="91425" tIns="91425" rIns="91425" bIns="91425" anchor="t" anchorCtr="0">
            <a:noAutofit/>
          </a:bodyPr>
          <a:lstStyle/>
          <a:p>
            <a:pPr marL="0" lvl="1" indent="0" algn="l" rtl="0">
              <a:spcBef>
                <a:spcPts val="0"/>
              </a:spcBef>
              <a:spcAft>
                <a:spcPts val="0"/>
              </a:spcAft>
              <a:buClr>
                <a:srgbClr val="000000"/>
              </a:buClr>
              <a:buSzPts val="1400"/>
              <a:buFont typeface="Arial"/>
              <a:buNone/>
            </a:pPr>
            <a:r>
              <a:rPr lang="en"/>
              <a:t>Um aplicativo interativo, feito e pensado para seus Clientes. </a:t>
            </a:r>
            <a:r>
              <a:rPr lang="pt-BR"/>
              <a:t>B</a:t>
            </a:r>
            <a:r>
              <a:rPr lang="en"/>
              <a:t>asta se conectar!</a:t>
            </a:r>
            <a:endParaRPr/>
          </a:p>
        </p:txBody>
      </p:sp>
      <p:sp>
        <p:nvSpPr>
          <p:cNvPr id="799" name="Google Shape;799;p38"/>
          <p:cNvSpPr txBox="1">
            <a:spLocks noGrp="1"/>
          </p:cNvSpPr>
          <p:nvPr>
            <p:ph type="title"/>
          </p:nvPr>
        </p:nvSpPr>
        <p:spPr>
          <a:xfrm>
            <a:off x="715100" y="1808250"/>
            <a:ext cx="2890461" cy="69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Facilidade na Palma da  </a:t>
            </a:r>
            <a:r>
              <a:rPr lang="en">
                <a:highlight>
                  <a:schemeClr val="accent1"/>
                </a:highlight>
              </a:rPr>
              <a:t>Mão</a:t>
            </a:r>
            <a:endParaRPr>
              <a:highlight>
                <a:schemeClr val="accent1"/>
              </a:highlight>
            </a:endParaRPr>
          </a:p>
        </p:txBody>
      </p:sp>
      <p:sp>
        <p:nvSpPr>
          <p:cNvPr id="800" name="Google Shape;800;p38"/>
          <p:cNvSpPr txBox="1">
            <a:spLocks noGrp="1"/>
          </p:cNvSpPr>
          <p:nvPr>
            <p:ph type="sldNum" idx="12"/>
          </p:nvPr>
        </p:nvSpPr>
        <p:spPr>
          <a:xfrm>
            <a:off x="720025" y="4604400"/>
            <a:ext cx="419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sz="1000"/>
          </a:p>
        </p:txBody>
      </p:sp>
      <p:sp>
        <p:nvSpPr>
          <p:cNvPr id="801" name="Google Shape;801;p38"/>
          <p:cNvSpPr/>
          <p:nvPr/>
        </p:nvSpPr>
        <p:spPr>
          <a:xfrm>
            <a:off x="6083800" y="0"/>
            <a:ext cx="3060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descr="Interface gráfica do usuário, Aplicativo&#10;&#10;Descrição gerada automaticamente">
            <a:extLst>
              <a:ext uri="{FF2B5EF4-FFF2-40B4-BE49-F238E27FC236}">
                <a16:creationId xmlns:a16="http://schemas.microsoft.com/office/drawing/2014/main" id="{84CBAC6B-17FF-6DEC-09E3-D15AB36D6E85}"/>
              </a:ext>
            </a:extLst>
          </p:cNvPr>
          <p:cNvPicPr>
            <a:picLocks noChangeAspect="1"/>
          </p:cNvPicPr>
          <p:nvPr/>
        </p:nvPicPr>
        <p:blipFill rotWithShape="1">
          <a:blip r:embed="rId3"/>
          <a:srcRect l="50865" t="3695" r="8484" b="-80"/>
          <a:stretch/>
        </p:blipFill>
        <p:spPr>
          <a:xfrm rot="674239">
            <a:off x="5050237" y="126308"/>
            <a:ext cx="2921620" cy="5195613"/>
          </a:xfrm>
          <a:prstGeom prst="rect">
            <a:avLst/>
          </a:prstGeom>
        </p:spPr>
      </p:pic>
      <p:sp>
        <p:nvSpPr>
          <p:cNvPr id="6" name="Google Shape;799;p38">
            <a:extLst>
              <a:ext uri="{FF2B5EF4-FFF2-40B4-BE49-F238E27FC236}">
                <a16:creationId xmlns:a16="http://schemas.microsoft.com/office/drawing/2014/main" id="{2F5D3761-6537-3505-BE0B-99C80F602E40}"/>
              </a:ext>
            </a:extLst>
          </p:cNvPr>
          <p:cNvSpPr txBox="1">
            <a:spLocks/>
          </p:cNvSpPr>
          <p:nvPr/>
        </p:nvSpPr>
        <p:spPr>
          <a:xfrm>
            <a:off x="715100" y="2031414"/>
            <a:ext cx="3768900" cy="69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700"/>
              <a:buFont typeface="Raleway"/>
              <a:buNone/>
              <a:defRPr sz="2700" b="1" i="0" u="none" strike="noStrike" cap="none">
                <a:solidFill>
                  <a:schemeClr val="dk1"/>
                </a:solidFill>
                <a:latin typeface="Raleway"/>
                <a:ea typeface="Raleway"/>
                <a:cs typeface="Raleway"/>
                <a:sym typeface="Raleway"/>
              </a:defRPr>
            </a:lvl1pPr>
            <a:lvl2pPr marR="0" lvl="1"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pt-BR" sz="1400" b="0">
                <a:solidFill>
                  <a:schemeClr val="tx1"/>
                </a:solidFill>
              </a:rPr>
              <a:t>Aplicativo Conta Comigo</a:t>
            </a:r>
            <a:endParaRPr lang="pt-BR" sz="1400" b="0">
              <a:solidFill>
                <a:schemeClr val="tx1"/>
              </a:solidFill>
              <a:highlight>
                <a:schemeClr val="accen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3"/>
          <p:cNvSpPr/>
          <p:nvPr/>
        </p:nvSpPr>
        <p:spPr>
          <a:xfrm>
            <a:off x="0" y="-7620"/>
            <a:ext cx="2336400" cy="516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txBox="1">
            <a:spLocks noGrp="1"/>
          </p:cNvSpPr>
          <p:nvPr>
            <p:ph type="title"/>
          </p:nvPr>
        </p:nvSpPr>
        <p:spPr>
          <a:xfrm>
            <a:off x="3403800" y="522116"/>
            <a:ext cx="5020200" cy="8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Serviço de Nuvem</a:t>
            </a:r>
            <a:r>
              <a:rPr lang="en">
                <a:highlight>
                  <a:schemeClr val="accent1"/>
                </a:highlight>
              </a:rPr>
              <a:t> </a:t>
            </a:r>
            <a:br>
              <a:rPr lang="en">
                <a:highlight>
                  <a:schemeClr val="accent1"/>
                </a:highlight>
              </a:rPr>
            </a:br>
            <a:r>
              <a:rPr lang="en">
                <a:highlight>
                  <a:schemeClr val="accent1"/>
                </a:highlight>
              </a:rPr>
              <a:t>Portas Abertas</a:t>
            </a:r>
            <a:endParaRPr>
              <a:highlight>
                <a:schemeClr val="accent1"/>
              </a:highlight>
            </a:endParaRPr>
          </a:p>
        </p:txBody>
      </p:sp>
      <p:sp>
        <p:nvSpPr>
          <p:cNvPr id="739" name="Google Shape;739;p33"/>
          <p:cNvSpPr txBox="1">
            <a:spLocks noGrp="1"/>
          </p:cNvSpPr>
          <p:nvPr>
            <p:ph type="subTitle" idx="2"/>
          </p:nvPr>
        </p:nvSpPr>
        <p:spPr>
          <a:xfrm>
            <a:off x="3403800" y="1617058"/>
            <a:ext cx="23364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Plano Simples</a:t>
            </a:r>
            <a:endParaRPr/>
          </a:p>
        </p:txBody>
      </p:sp>
      <p:sp>
        <p:nvSpPr>
          <p:cNvPr id="741" name="Google Shape;741;p33"/>
          <p:cNvSpPr txBox="1">
            <a:spLocks noGrp="1"/>
          </p:cNvSpPr>
          <p:nvPr>
            <p:ph type="subTitle" idx="4"/>
          </p:nvPr>
        </p:nvSpPr>
        <p:spPr>
          <a:xfrm>
            <a:off x="6000036" y="1562774"/>
            <a:ext cx="23364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a:t>Plano Portas Abertas</a:t>
            </a:r>
            <a:endParaRPr/>
          </a:p>
        </p:txBody>
      </p:sp>
      <p:sp>
        <p:nvSpPr>
          <p:cNvPr id="742" name="Google Shape;742;p33"/>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sz="1000"/>
          </a:p>
        </p:txBody>
      </p:sp>
      <p:pic>
        <p:nvPicPr>
          <p:cNvPr id="743" name="Google Shape;743;p33"/>
          <p:cNvPicPr preferRelativeResize="0">
            <a:picLocks noGrp="1"/>
          </p:cNvPicPr>
          <p:nvPr>
            <p:ph type="pic" idx="5"/>
          </p:nvPr>
        </p:nvPicPr>
        <p:blipFill rotWithShape="1">
          <a:blip r:embed="rId3">
            <a:alphaModFix/>
          </a:blip>
          <a:srcRect l="41703" t="190" r="19940" b="-190"/>
          <a:stretch/>
        </p:blipFill>
        <p:spPr>
          <a:xfrm>
            <a:off x="721525" y="0"/>
            <a:ext cx="2336401" cy="4064400"/>
          </a:xfrm>
          <a:prstGeom prst="rect">
            <a:avLst/>
          </a:prstGeom>
        </p:spPr>
      </p:pic>
      <p:cxnSp>
        <p:nvCxnSpPr>
          <p:cNvPr id="744" name="Google Shape;744;p33"/>
          <p:cNvCxnSpPr/>
          <p:nvPr/>
        </p:nvCxnSpPr>
        <p:spPr>
          <a:xfrm>
            <a:off x="5905805" y="2191094"/>
            <a:ext cx="0" cy="1550400"/>
          </a:xfrm>
          <a:prstGeom prst="straightConnector1">
            <a:avLst/>
          </a:prstGeom>
          <a:noFill/>
          <a:ln w="19050" cap="flat" cmpd="sng">
            <a:solidFill>
              <a:schemeClr val="accent1"/>
            </a:solidFill>
            <a:prstDash val="solid"/>
            <a:round/>
            <a:headEnd type="none" w="med" len="med"/>
            <a:tailEnd type="none" w="med" len="med"/>
          </a:ln>
        </p:spPr>
      </p:cxnSp>
      <p:sp>
        <p:nvSpPr>
          <p:cNvPr id="2" name="CaixaDeTexto 1">
            <a:extLst>
              <a:ext uri="{FF2B5EF4-FFF2-40B4-BE49-F238E27FC236}">
                <a16:creationId xmlns:a16="http://schemas.microsoft.com/office/drawing/2014/main" id="{A299417B-37E4-1252-B84B-36185EF36377}"/>
              </a:ext>
            </a:extLst>
          </p:cNvPr>
          <p:cNvSpPr txBox="1"/>
          <p:nvPr/>
        </p:nvSpPr>
        <p:spPr>
          <a:xfrm>
            <a:off x="3403800" y="1943100"/>
            <a:ext cx="2214677" cy="2316660"/>
          </a:xfrm>
          <a:prstGeom prst="rect">
            <a:avLst/>
          </a:prstGeom>
          <a:noFill/>
        </p:spPr>
        <p:txBody>
          <a:bodyPr wrap="square" rtlCol="0">
            <a:spAutoFit/>
          </a:bodyPr>
          <a:lstStyle/>
          <a:p>
            <a:pPr>
              <a:lnSpc>
                <a:spcPct val="150000"/>
              </a:lnSpc>
            </a:pPr>
            <a:r>
              <a:rPr lang="pt-BR">
                <a:latin typeface="Raleway" pitchFamily="2" charset="0"/>
              </a:rPr>
              <a:t>6 Notebooks</a:t>
            </a:r>
          </a:p>
          <a:p>
            <a:pPr>
              <a:lnSpc>
                <a:spcPct val="150000"/>
              </a:lnSpc>
            </a:pPr>
            <a:r>
              <a:rPr lang="pt-BR">
                <a:latin typeface="Raleway" pitchFamily="2" charset="0"/>
              </a:rPr>
              <a:t>Help Desk 24 Horas</a:t>
            </a:r>
          </a:p>
          <a:p>
            <a:pPr>
              <a:lnSpc>
                <a:spcPct val="150000"/>
              </a:lnSpc>
            </a:pPr>
            <a:r>
              <a:rPr lang="pt-BR">
                <a:latin typeface="Raleway" pitchFamily="2" charset="0"/>
              </a:rPr>
              <a:t>900 Mbps de internet</a:t>
            </a:r>
          </a:p>
          <a:p>
            <a:pPr>
              <a:lnSpc>
                <a:spcPct val="150000"/>
              </a:lnSpc>
            </a:pPr>
            <a:r>
              <a:rPr lang="pt-BR">
                <a:latin typeface="Raleway" pitchFamily="2" charset="0"/>
              </a:rPr>
              <a:t>Garantia de 4 anos</a:t>
            </a:r>
          </a:p>
          <a:p>
            <a:pPr>
              <a:lnSpc>
                <a:spcPct val="150000"/>
              </a:lnSpc>
            </a:pPr>
            <a:r>
              <a:rPr lang="pt-BR">
                <a:latin typeface="Raleway" pitchFamily="2" charset="0"/>
              </a:rPr>
              <a:t>Servidor</a:t>
            </a:r>
          </a:p>
          <a:p>
            <a:pPr>
              <a:lnSpc>
                <a:spcPct val="150000"/>
              </a:lnSpc>
            </a:pPr>
            <a:r>
              <a:rPr lang="pt-BR">
                <a:latin typeface="Raleway" pitchFamily="2" charset="0"/>
              </a:rPr>
              <a:t>Hospedagem de alta capacidade</a:t>
            </a:r>
          </a:p>
        </p:txBody>
      </p:sp>
      <p:sp>
        <p:nvSpPr>
          <p:cNvPr id="4" name="Sinal de Multiplicação 3">
            <a:extLst>
              <a:ext uri="{FF2B5EF4-FFF2-40B4-BE49-F238E27FC236}">
                <a16:creationId xmlns:a16="http://schemas.microsoft.com/office/drawing/2014/main" id="{3AD70116-EEC0-DDF1-1488-8DCF299684FE}"/>
              </a:ext>
            </a:extLst>
          </p:cNvPr>
          <p:cNvSpPr/>
          <p:nvPr/>
        </p:nvSpPr>
        <p:spPr>
          <a:xfrm>
            <a:off x="5524977" y="3372742"/>
            <a:ext cx="203835" cy="21145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inal de Multiplicação 4">
            <a:extLst>
              <a:ext uri="{FF2B5EF4-FFF2-40B4-BE49-F238E27FC236}">
                <a16:creationId xmlns:a16="http://schemas.microsoft.com/office/drawing/2014/main" id="{5AE706D3-8C03-B83E-CD61-FB6030C6E5CD}"/>
              </a:ext>
            </a:extLst>
          </p:cNvPr>
          <p:cNvSpPr/>
          <p:nvPr/>
        </p:nvSpPr>
        <p:spPr>
          <a:xfrm>
            <a:off x="5524977" y="3852945"/>
            <a:ext cx="203835" cy="21145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inal de Multiplicação 5">
            <a:extLst>
              <a:ext uri="{FF2B5EF4-FFF2-40B4-BE49-F238E27FC236}">
                <a16:creationId xmlns:a16="http://schemas.microsoft.com/office/drawing/2014/main" id="{4DDC6CC3-D809-6FC1-5370-3D3B98E472E5}"/>
              </a:ext>
            </a:extLst>
          </p:cNvPr>
          <p:cNvSpPr/>
          <p:nvPr/>
        </p:nvSpPr>
        <p:spPr>
          <a:xfrm rot="2587886">
            <a:off x="5524978" y="3026915"/>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inal de Multiplicação 6">
            <a:extLst>
              <a:ext uri="{FF2B5EF4-FFF2-40B4-BE49-F238E27FC236}">
                <a16:creationId xmlns:a16="http://schemas.microsoft.com/office/drawing/2014/main" id="{682BA8E9-AE74-2238-2BBE-36858417CC1F}"/>
              </a:ext>
            </a:extLst>
          </p:cNvPr>
          <p:cNvSpPr/>
          <p:nvPr/>
        </p:nvSpPr>
        <p:spPr>
          <a:xfrm rot="2587886">
            <a:off x="5530196" y="2705451"/>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inal de Multiplicação 7">
            <a:extLst>
              <a:ext uri="{FF2B5EF4-FFF2-40B4-BE49-F238E27FC236}">
                <a16:creationId xmlns:a16="http://schemas.microsoft.com/office/drawing/2014/main" id="{9D462A54-8A81-FF7E-982A-7499D67DBE95}"/>
              </a:ext>
            </a:extLst>
          </p:cNvPr>
          <p:cNvSpPr/>
          <p:nvPr/>
        </p:nvSpPr>
        <p:spPr>
          <a:xfrm rot="2587886">
            <a:off x="5530196" y="2074666"/>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inal de Multiplicação 8">
            <a:extLst>
              <a:ext uri="{FF2B5EF4-FFF2-40B4-BE49-F238E27FC236}">
                <a16:creationId xmlns:a16="http://schemas.microsoft.com/office/drawing/2014/main" id="{7057BA88-8297-E520-F021-C28F7BF8E3D7}"/>
              </a:ext>
            </a:extLst>
          </p:cNvPr>
          <p:cNvSpPr/>
          <p:nvPr/>
        </p:nvSpPr>
        <p:spPr>
          <a:xfrm rot="2587886">
            <a:off x="5531542" y="2383987"/>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 name="Google Shape;744;p33">
            <a:extLst>
              <a:ext uri="{FF2B5EF4-FFF2-40B4-BE49-F238E27FC236}">
                <a16:creationId xmlns:a16="http://schemas.microsoft.com/office/drawing/2014/main" id="{E61BE75F-2D62-CC06-907B-7DE5C17D35E8}"/>
              </a:ext>
            </a:extLst>
          </p:cNvPr>
          <p:cNvCxnSpPr/>
          <p:nvPr/>
        </p:nvCxnSpPr>
        <p:spPr>
          <a:xfrm>
            <a:off x="8422475" y="2262375"/>
            <a:ext cx="0" cy="1550400"/>
          </a:xfrm>
          <a:prstGeom prst="straightConnector1">
            <a:avLst/>
          </a:prstGeom>
          <a:noFill/>
          <a:ln w="19050" cap="flat" cmpd="sng">
            <a:solidFill>
              <a:schemeClr val="accent1"/>
            </a:solidFill>
            <a:prstDash val="solid"/>
            <a:round/>
            <a:headEnd type="none" w="med" len="med"/>
            <a:tailEnd type="none" w="med" len="med"/>
          </a:ln>
        </p:spPr>
      </p:cxnSp>
      <p:sp>
        <p:nvSpPr>
          <p:cNvPr id="13" name="CaixaDeTexto 12">
            <a:extLst>
              <a:ext uri="{FF2B5EF4-FFF2-40B4-BE49-F238E27FC236}">
                <a16:creationId xmlns:a16="http://schemas.microsoft.com/office/drawing/2014/main" id="{9DBBB139-85B0-FF06-BEAC-1780C7F2C899}"/>
              </a:ext>
            </a:extLst>
          </p:cNvPr>
          <p:cNvSpPr txBox="1"/>
          <p:nvPr/>
        </p:nvSpPr>
        <p:spPr>
          <a:xfrm>
            <a:off x="5988648" y="1862598"/>
            <a:ext cx="2214677" cy="2316660"/>
          </a:xfrm>
          <a:prstGeom prst="rect">
            <a:avLst/>
          </a:prstGeom>
          <a:noFill/>
        </p:spPr>
        <p:txBody>
          <a:bodyPr wrap="square" rtlCol="0">
            <a:spAutoFit/>
          </a:bodyPr>
          <a:lstStyle/>
          <a:p>
            <a:pPr>
              <a:lnSpc>
                <a:spcPct val="150000"/>
              </a:lnSpc>
            </a:pPr>
            <a:r>
              <a:rPr lang="pt-BR">
                <a:latin typeface="Raleway" pitchFamily="2" charset="0"/>
              </a:rPr>
              <a:t>6 Notebooks</a:t>
            </a:r>
          </a:p>
          <a:p>
            <a:pPr>
              <a:lnSpc>
                <a:spcPct val="150000"/>
              </a:lnSpc>
            </a:pPr>
            <a:r>
              <a:rPr lang="pt-BR">
                <a:latin typeface="Raleway" pitchFamily="2" charset="0"/>
              </a:rPr>
              <a:t>Help Desk 24 Horas</a:t>
            </a:r>
          </a:p>
          <a:p>
            <a:pPr>
              <a:lnSpc>
                <a:spcPct val="150000"/>
              </a:lnSpc>
            </a:pPr>
            <a:r>
              <a:rPr lang="pt-BR">
                <a:latin typeface="Raleway" pitchFamily="2" charset="0"/>
              </a:rPr>
              <a:t>900 Mbps de internet</a:t>
            </a:r>
          </a:p>
          <a:p>
            <a:pPr>
              <a:lnSpc>
                <a:spcPct val="150000"/>
              </a:lnSpc>
            </a:pPr>
            <a:r>
              <a:rPr lang="pt-BR">
                <a:latin typeface="Raleway" pitchFamily="2" charset="0"/>
              </a:rPr>
              <a:t>Garantia de 4 anos</a:t>
            </a:r>
          </a:p>
          <a:p>
            <a:pPr>
              <a:lnSpc>
                <a:spcPct val="150000"/>
              </a:lnSpc>
            </a:pPr>
            <a:r>
              <a:rPr lang="pt-BR">
                <a:latin typeface="Raleway" pitchFamily="2" charset="0"/>
              </a:rPr>
              <a:t>Servidor</a:t>
            </a:r>
          </a:p>
          <a:p>
            <a:pPr>
              <a:lnSpc>
                <a:spcPct val="150000"/>
              </a:lnSpc>
            </a:pPr>
            <a:r>
              <a:rPr lang="pt-BR">
                <a:latin typeface="Raleway" pitchFamily="2" charset="0"/>
              </a:rPr>
              <a:t>Hospedagem de alta capacidade</a:t>
            </a:r>
          </a:p>
        </p:txBody>
      </p:sp>
      <p:sp>
        <p:nvSpPr>
          <p:cNvPr id="16" name="Sinal de Multiplicação 15">
            <a:extLst>
              <a:ext uri="{FF2B5EF4-FFF2-40B4-BE49-F238E27FC236}">
                <a16:creationId xmlns:a16="http://schemas.microsoft.com/office/drawing/2014/main" id="{4E2E58EC-BA5C-AFC3-402C-9ED197296FD7}"/>
              </a:ext>
            </a:extLst>
          </p:cNvPr>
          <p:cNvSpPr/>
          <p:nvPr/>
        </p:nvSpPr>
        <p:spPr>
          <a:xfrm rot="2587886">
            <a:off x="8109827" y="2946414"/>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inal de Multiplicação 16">
            <a:extLst>
              <a:ext uri="{FF2B5EF4-FFF2-40B4-BE49-F238E27FC236}">
                <a16:creationId xmlns:a16="http://schemas.microsoft.com/office/drawing/2014/main" id="{87C0F877-A3D8-1988-39FD-F255F2D3BE98}"/>
              </a:ext>
            </a:extLst>
          </p:cNvPr>
          <p:cNvSpPr/>
          <p:nvPr/>
        </p:nvSpPr>
        <p:spPr>
          <a:xfrm rot="2587886">
            <a:off x="8115044" y="2624949"/>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inal de Multiplicação 17">
            <a:extLst>
              <a:ext uri="{FF2B5EF4-FFF2-40B4-BE49-F238E27FC236}">
                <a16:creationId xmlns:a16="http://schemas.microsoft.com/office/drawing/2014/main" id="{4F7C2189-70B4-6B82-B34E-9DD6FFC4DA78}"/>
              </a:ext>
            </a:extLst>
          </p:cNvPr>
          <p:cNvSpPr/>
          <p:nvPr/>
        </p:nvSpPr>
        <p:spPr>
          <a:xfrm rot="2587886">
            <a:off x="8115044" y="1994164"/>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inal de Multiplicação 18">
            <a:extLst>
              <a:ext uri="{FF2B5EF4-FFF2-40B4-BE49-F238E27FC236}">
                <a16:creationId xmlns:a16="http://schemas.microsoft.com/office/drawing/2014/main" id="{0EB8F6D2-F40C-85C7-6F3F-AADA404B5C8F}"/>
              </a:ext>
            </a:extLst>
          </p:cNvPr>
          <p:cNvSpPr/>
          <p:nvPr/>
        </p:nvSpPr>
        <p:spPr>
          <a:xfrm rot="2587886">
            <a:off x="8116390" y="2303485"/>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inal de Multiplicação 19">
            <a:extLst>
              <a:ext uri="{FF2B5EF4-FFF2-40B4-BE49-F238E27FC236}">
                <a16:creationId xmlns:a16="http://schemas.microsoft.com/office/drawing/2014/main" id="{C1BC7816-8598-50AF-B2DF-C86D5DFBD9E9}"/>
              </a:ext>
            </a:extLst>
          </p:cNvPr>
          <p:cNvSpPr/>
          <p:nvPr/>
        </p:nvSpPr>
        <p:spPr>
          <a:xfrm rot="2587886">
            <a:off x="8116391" y="3272724"/>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inal de Multiplicação 20">
            <a:extLst>
              <a:ext uri="{FF2B5EF4-FFF2-40B4-BE49-F238E27FC236}">
                <a16:creationId xmlns:a16="http://schemas.microsoft.com/office/drawing/2014/main" id="{6BD82B41-7874-A6B0-C9ED-C95975CB6816}"/>
              </a:ext>
            </a:extLst>
          </p:cNvPr>
          <p:cNvSpPr/>
          <p:nvPr/>
        </p:nvSpPr>
        <p:spPr>
          <a:xfrm rot="2587886">
            <a:off x="8116390" y="3854577"/>
            <a:ext cx="203835" cy="211455"/>
          </a:xfrm>
          <a:prstGeom prst="mathMultiply">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Servidor local e servidor em cloud: quais as diferenças? – CL9">
            <a:extLst>
              <a:ext uri="{FF2B5EF4-FFF2-40B4-BE49-F238E27FC236}">
                <a16:creationId xmlns:a16="http://schemas.microsoft.com/office/drawing/2014/main" id="{55B084C2-8A92-13D8-B157-BEA37D18D4A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39437" t="412" r="26229" b="-412"/>
          <a:stretch/>
        </p:blipFill>
        <p:spPr bwMode="auto">
          <a:xfrm>
            <a:off x="724748" y="2774"/>
            <a:ext cx="2308881" cy="4061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4208588" y="2433377"/>
            <a:ext cx="3329232"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Finalização</a:t>
            </a:r>
            <a:endParaRPr/>
          </a:p>
        </p:txBody>
      </p:sp>
      <p:sp>
        <p:nvSpPr>
          <p:cNvPr id="718" name="Google Shape;718;p31"/>
          <p:cNvSpPr txBox="1">
            <a:spLocks noGrp="1"/>
          </p:cNvSpPr>
          <p:nvPr>
            <p:ph type="subTitle" idx="1"/>
          </p:nvPr>
        </p:nvSpPr>
        <p:spPr>
          <a:xfrm>
            <a:off x="4374588" y="3215075"/>
            <a:ext cx="29973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Agora, tudo depende de você. Fechamos?</a:t>
            </a:r>
            <a:endParaRP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sz="1000"/>
          </a:p>
        </p:txBody>
      </p:sp>
      <p:sp>
        <p:nvSpPr>
          <p:cNvPr id="720" name="Google Shape;720;p31"/>
          <p:cNvSpPr/>
          <p:nvPr/>
        </p:nvSpPr>
        <p:spPr>
          <a:xfrm>
            <a:off x="0" y="0"/>
            <a:ext cx="2885100" cy="393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38" y="1466881"/>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 name="Espaço Reservado para Imagem 2">
            <a:extLst>
              <a:ext uri="{FF2B5EF4-FFF2-40B4-BE49-F238E27FC236}">
                <a16:creationId xmlns:a16="http://schemas.microsoft.com/office/drawing/2014/main" id="{D474542B-D09C-86C5-E563-049D4C8D3878}"/>
              </a:ext>
            </a:extLst>
          </p:cNvPr>
          <p:cNvSpPr>
            <a:spLocks noGrp="1"/>
          </p:cNvSpPr>
          <p:nvPr>
            <p:ph type="pic" idx="2"/>
          </p:nvPr>
        </p:nvSpPr>
        <p:spPr/>
      </p:sp>
      <p:pic>
        <p:nvPicPr>
          <p:cNvPr id="2050" name="Picture 2" descr="Empresários apertando as mãos mostrar cooperação no final da reunião  comunicação empresarial | Foto Premium">
            <a:extLst>
              <a:ext uri="{FF2B5EF4-FFF2-40B4-BE49-F238E27FC236}">
                <a16:creationId xmlns:a16="http://schemas.microsoft.com/office/drawing/2014/main" id="{25355385-CDE8-BA04-41F2-90DB81D2297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8707" r="24098"/>
          <a:stretch/>
        </p:blipFill>
        <p:spPr bwMode="auto">
          <a:xfrm>
            <a:off x="472366" y="540000"/>
            <a:ext cx="2838600" cy="4368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29"/>
          <p:cNvGrpSpPr/>
          <p:nvPr/>
        </p:nvGrpSpPr>
        <p:grpSpPr>
          <a:xfrm>
            <a:off x="2295288" y="3015285"/>
            <a:ext cx="572700" cy="572700"/>
            <a:chOff x="2184500" y="2926753"/>
            <a:chExt cx="572700" cy="572700"/>
          </a:xfrm>
        </p:grpSpPr>
        <p:sp>
          <p:nvSpPr>
            <p:cNvPr id="679" name="Google Shape;679;p29"/>
            <p:cNvSpPr/>
            <p:nvPr/>
          </p:nvSpPr>
          <p:spPr>
            <a:xfrm>
              <a:off x="2184500" y="2926753"/>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9"/>
            <p:cNvSpPr/>
            <p:nvPr/>
          </p:nvSpPr>
          <p:spPr>
            <a:xfrm>
              <a:off x="2235330" y="2977603"/>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29"/>
          <p:cNvSpPr/>
          <p:nvPr/>
        </p:nvSpPr>
        <p:spPr>
          <a:xfrm>
            <a:off x="6276000" y="3015285"/>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p:nvPr/>
        </p:nvSpPr>
        <p:spPr>
          <a:xfrm>
            <a:off x="6326850" y="3066135"/>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9"/>
          <p:cNvSpPr/>
          <p:nvPr/>
        </p:nvSpPr>
        <p:spPr>
          <a:xfrm>
            <a:off x="6276000" y="1238004"/>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9"/>
          <p:cNvSpPr/>
          <p:nvPr/>
        </p:nvSpPr>
        <p:spPr>
          <a:xfrm>
            <a:off x="6326850" y="1288854"/>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9"/>
          <p:cNvSpPr/>
          <p:nvPr/>
        </p:nvSpPr>
        <p:spPr>
          <a:xfrm>
            <a:off x="2295288" y="1238004"/>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9"/>
          <p:cNvSpPr/>
          <p:nvPr/>
        </p:nvSpPr>
        <p:spPr>
          <a:xfrm>
            <a:off x="2346138" y="1288854"/>
            <a:ext cx="471000" cy="47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9"/>
          <p:cNvSpPr txBox="1">
            <a:spLocks noGrp="1"/>
          </p:cNvSpPr>
          <p:nvPr>
            <p:ph type="subTitle" idx="15"/>
          </p:nvPr>
        </p:nvSpPr>
        <p:spPr>
          <a:xfrm>
            <a:off x="1092820" y="2183756"/>
            <a:ext cx="2936487" cy="5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Uma comparação entre características e funcionalidades</a:t>
            </a:r>
            <a:endParaRPr/>
          </a:p>
        </p:txBody>
      </p:sp>
      <p:sp>
        <p:nvSpPr>
          <p:cNvPr id="688" name="Google Shape;688;p29"/>
          <p:cNvSpPr txBox="1">
            <a:spLocks noGrp="1"/>
          </p:cNvSpPr>
          <p:nvPr>
            <p:ph type="subTitle" idx="1"/>
          </p:nvPr>
        </p:nvSpPr>
        <p:spPr>
          <a:xfrm>
            <a:off x="1130347" y="3957651"/>
            <a:ext cx="2861432"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Nossas ideias, planos e ofertas para ascender sua empresa</a:t>
            </a:r>
            <a:endParaRPr/>
          </a:p>
        </p:txBody>
      </p:sp>
      <p:sp>
        <p:nvSpPr>
          <p:cNvPr id="689" name="Google Shape;689;p29"/>
          <p:cNvSpPr txBox="1">
            <a:spLocks noGrp="1"/>
          </p:cNvSpPr>
          <p:nvPr>
            <p:ph type="subTitle" idx="14"/>
          </p:nvPr>
        </p:nvSpPr>
        <p:spPr>
          <a:xfrm>
            <a:off x="5208123" y="3957651"/>
            <a:ext cx="2708453" cy="55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Escolher nossa empresa é escolher o melhor para a sua</a:t>
            </a:r>
            <a:endParaRPr/>
          </a:p>
        </p:txBody>
      </p:sp>
      <p:sp>
        <p:nvSpPr>
          <p:cNvPr id="690" name="Google Shape;690;p29"/>
          <p:cNvSpPr txBox="1">
            <a:spLocks noGrp="1"/>
          </p:cNvSpPr>
          <p:nvPr>
            <p:ph type="subTitle" idx="13"/>
          </p:nvPr>
        </p:nvSpPr>
        <p:spPr>
          <a:xfrm>
            <a:off x="5305200" y="2183756"/>
            <a:ext cx="2514300" cy="5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Suas tecnologias e vantagens</a:t>
            </a:r>
            <a:endParaRPr/>
          </a:p>
        </p:txBody>
      </p:sp>
      <p:sp>
        <p:nvSpPr>
          <p:cNvPr id="691" name="Google Shape;691;p29"/>
          <p:cNvSpPr txBox="1">
            <a:spLocks noGrp="1"/>
          </p:cNvSpPr>
          <p:nvPr>
            <p:ph type="subTitle" idx="2"/>
          </p:nvPr>
        </p:nvSpPr>
        <p:spPr>
          <a:xfrm>
            <a:off x="1324488" y="1812825"/>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Celular e Computador</a:t>
            </a:r>
            <a:endParaRPr/>
          </a:p>
        </p:txBody>
      </p:sp>
      <p:sp>
        <p:nvSpPr>
          <p:cNvPr id="692" name="Google Shape;692;p29"/>
          <p:cNvSpPr txBox="1">
            <a:spLocks noGrp="1"/>
          </p:cNvSpPr>
          <p:nvPr>
            <p:ph type="subTitle" idx="3"/>
          </p:nvPr>
        </p:nvSpPr>
        <p:spPr>
          <a:xfrm>
            <a:off x="5305200" y="1812825"/>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Processadores Atuais</a:t>
            </a:r>
            <a:endParaRPr/>
          </a:p>
        </p:txBody>
      </p:sp>
      <p:sp>
        <p:nvSpPr>
          <p:cNvPr id="693" name="Google Shape;693;p29"/>
          <p:cNvSpPr txBox="1">
            <a:spLocks noGrp="1"/>
          </p:cNvSpPr>
          <p:nvPr>
            <p:ph type="subTitle" idx="4"/>
          </p:nvPr>
        </p:nvSpPr>
        <p:spPr>
          <a:xfrm>
            <a:off x="1324488" y="3591750"/>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Consultoria</a:t>
            </a:r>
            <a:endParaRPr/>
          </a:p>
        </p:txBody>
      </p:sp>
      <p:sp>
        <p:nvSpPr>
          <p:cNvPr id="694" name="Google Shape;694;p29"/>
          <p:cNvSpPr txBox="1">
            <a:spLocks noGrp="1"/>
          </p:cNvSpPr>
          <p:nvPr>
            <p:ph type="subTitle" idx="5"/>
          </p:nvPr>
        </p:nvSpPr>
        <p:spPr>
          <a:xfrm>
            <a:off x="5305200" y="3591750"/>
            <a:ext cx="25143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Considerações Finais</a:t>
            </a:r>
            <a:endParaRPr/>
          </a:p>
        </p:txBody>
      </p:sp>
      <p:sp>
        <p:nvSpPr>
          <p:cNvPr id="695" name="Google Shape;695;p29"/>
          <p:cNvSpPr txBox="1">
            <a:spLocks noGrp="1"/>
          </p:cNvSpPr>
          <p:nvPr>
            <p:ph type="sldNum" idx="12"/>
          </p:nvPr>
        </p:nvSpPr>
        <p:spPr>
          <a:xfrm>
            <a:off x="7200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sz="1000"/>
          </a:p>
        </p:txBody>
      </p:sp>
      <p:sp>
        <p:nvSpPr>
          <p:cNvPr id="696" name="Google Shape;696;p29"/>
          <p:cNvSpPr txBox="1">
            <a:spLocks noGrp="1"/>
          </p:cNvSpPr>
          <p:nvPr>
            <p:ph type="title" idx="9"/>
          </p:nvPr>
        </p:nvSpPr>
        <p:spPr>
          <a:xfrm>
            <a:off x="713225" y="541939"/>
            <a:ext cx="77175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Tabela de </a:t>
            </a:r>
            <a:r>
              <a:rPr lang="en">
                <a:highlight>
                  <a:schemeClr val="accent1"/>
                </a:highlight>
              </a:rPr>
              <a:t>Conteúdos</a:t>
            </a:r>
            <a:endParaRPr>
              <a:highlight>
                <a:schemeClr val="accent1"/>
              </a:highlight>
            </a:endParaRPr>
          </a:p>
        </p:txBody>
      </p:sp>
      <p:sp>
        <p:nvSpPr>
          <p:cNvPr id="697" name="Google Shape;697;p29"/>
          <p:cNvSpPr txBox="1">
            <a:spLocks noGrp="1"/>
          </p:cNvSpPr>
          <p:nvPr>
            <p:ph type="title"/>
          </p:nvPr>
        </p:nvSpPr>
        <p:spPr>
          <a:xfrm>
            <a:off x="2271288" y="3059885"/>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698" name="Google Shape;698;p29"/>
          <p:cNvSpPr txBox="1">
            <a:spLocks noGrp="1"/>
          </p:cNvSpPr>
          <p:nvPr>
            <p:ph type="title" idx="8"/>
          </p:nvPr>
        </p:nvSpPr>
        <p:spPr>
          <a:xfrm>
            <a:off x="2271288" y="1283783"/>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699" name="Google Shape;699;p29"/>
          <p:cNvSpPr txBox="1">
            <a:spLocks noGrp="1"/>
          </p:cNvSpPr>
          <p:nvPr>
            <p:ph type="title" idx="6"/>
          </p:nvPr>
        </p:nvSpPr>
        <p:spPr>
          <a:xfrm>
            <a:off x="6252000" y="3059885"/>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700" name="Google Shape;700;p29"/>
          <p:cNvSpPr txBox="1">
            <a:spLocks noGrp="1"/>
          </p:cNvSpPr>
          <p:nvPr>
            <p:ph type="title" idx="7"/>
          </p:nvPr>
        </p:nvSpPr>
        <p:spPr>
          <a:xfrm>
            <a:off x="6252000" y="1283783"/>
            <a:ext cx="620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0"/>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sz="1000"/>
          </a:p>
        </p:txBody>
      </p:sp>
      <p:sp>
        <p:nvSpPr>
          <p:cNvPr id="706" name="Google Shape;706;p30"/>
          <p:cNvSpPr txBox="1">
            <a:spLocks noGrp="1"/>
          </p:cNvSpPr>
          <p:nvPr>
            <p:ph type="title"/>
          </p:nvPr>
        </p:nvSpPr>
        <p:spPr>
          <a:xfrm>
            <a:off x="713232" y="541508"/>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a:t>Nosso Propósito</a:t>
            </a:r>
            <a:endParaRPr/>
          </a:p>
        </p:txBody>
      </p:sp>
      <p:sp>
        <p:nvSpPr>
          <p:cNvPr id="707" name="Google Shape;707;p30"/>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Havia uma ideia... Em reunir um grupo de pessoas extraordinárias... Para ver se eles poderiam se tornar algo mais. Ver se eles poderiam trabalhar juntos quando precisássemos que lutassem em batalhas que nunca poderíamos. </a:t>
            </a:r>
            <a:endParaRPr/>
          </a:p>
        </p:txBody>
      </p:sp>
      <p:sp>
        <p:nvSpPr>
          <p:cNvPr id="708" name="Google Shape;708;p30"/>
          <p:cNvSpPr/>
          <p:nvPr/>
        </p:nvSpPr>
        <p:spPr>
          <a:xfrm>
            <a:off x="5376575" y="0"/>
            <a:ext cx="3047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30"/>
          <p:cNvPicPr preferRelativeResize="0">
            <a:picLocks noGrp="1"/>
          </p:cNvPicPr>
          <p:nvPr>
            <p:ph type="pic" idx="2"/>
          </p:nvPr>
        </p:nvPicPr>
        <p:blipFill rotWithShape="1">
          <a:blip r:embed="rId3">
            <a:alphaModFix/>
          </a:blip>
          <a:srcRect t="670" b="670"/>
          <a:stretch/>
        </p:blipFill>
        <p:spPr>
          <a:xfrm>
            <a:off x="4777850" y="0"/>
            <a:ext cx="3115200" cy="460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0"/>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sz="1000"/>
          </a:p>
        </p:txBody>
      </p:sp>
      <p:sp>
        <p:nvSpPr>
          <p:cNvPr id="706" name="Google Shape;706;p30"/>
          <p:cNvSpPr txBox="1">
            <a:spLocks noGrp="1"/>
          </p:cNvSpPr>
          <p:nvPr>
            <p:ph type="title"/>
          </p:nvPr>
        </p:nvSpPr>
        <p:spPr>
          <a:xfrm>
            <a:off x="713232" y="541508"/>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Nosso Propósito</a:t>
            </a:r>
            <a:endParaRPr/>
          </a:p>
        </p:txBody>
      </p:sp>
      <p:sp>
        <p:nvSpPr>
          <p:cNvPr id="707" name="Google Shape;707;p30"/>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Baseando-se nisso, criamos um produto espetacular, mas que infelizmente não poderia ser usado somente por nós, uma ideia tão bacana precisa ser levada e espalhada aos arredores do mundo, aos quatro cantos da Terra, mas como divulgar algo criado por quatro pessoas, considerado como um cisco pequeno, momentâneas e indiferentes no universo?</a:t>
            </a:r>
            <a:endParaRPr/>
          </a:p>
        </p:txBody>
      </p:sp>
      <p:sp>
        <p:nvSpPr>
          <p:cNvPr id="708" name="Google Shape;708;p30"/>
          <p:cNvSpPr/>
          <p:nvPr/>
        </p:nvSpPr>
        <p:spPr>
          <a:xfrm>
            <a:off x="5376575" y="0"/>
            <a:ext cx="3047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30"/>
          <p:cNvPicPr preferRelativeResize="0">
            <a:picLocks noGrp="1"/>
          </p:cNvPicPr>
          <p:nvPr>
            <p:ph type="pic" idx="2"/>
          </p:nvPr>
        </p:nvPicPr>
        <p:blipFill rotWithShape="1">
          <a:blip r:embed="rId3">
            <a:alphaModFix/>
          </a:blip>
          <a:srcRect t="670" b="670"/>
          <a:stretch/>
        </p:blipFill>
        <p:spPr>
          <a:xfrm>
            <a:off x="4777850" y="0"/>
            <a:ext cx="3115200" cy="4604400"/>
          </a:xfrm>
          <a:prstGeom prst="rect">
            <a:avLst/>
          </a:prstGeom>
        </p:spPr>
      </p:pic>
    </p:spTree>
    <p:extLst>
      <p:ext uri="{BB962C8B-B14F-4D97-AF65-F5344CB8AC3E}">
        <p14:creationId xmlns:p14="http://schemas.microsoft.com/office/powerpoint/2010/main" val="293512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0"/>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sz="1000"/>
          </a:p>
        </p:txBody>
      </p:sp>
      <p:sp>
        <p:nvSpPr>
          <p:cNvPr id="706" name="Google Shape;706;p30"/>
          <p:cNvSpPr txBox="1">
            <a:spLocks noGrp="1"/>
          </p:cNvSpPr>
          <p:nvPr>
            <p:ph type="title"/>
          </p:nvPr>
        </p:nvSpPr>
        <p:spPr>
          <a:xfrm>
            <a:off x="713232" y="541508"/>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Nosso Propósito</a:t>
            </a:r>
            <a:endParaRPr/>
          </a:p>
        </p:txBody>
      </p:sp>
      <p:sp>
        <p:nvSpPr>
          <p:cNvPr id="707" name="Google Shape;707;p30"/>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Pois bem, o passo inicial foi ignorar tudo isso e desenvolver algo que até então não passava de imaginações insalubres num papel.</a:t>
            </a:r>
          </a:p>
          <a:p>
            <a:pPr marL="0" lvl="0" indent="0" algn="l" rtl="0">
              <a:spcBef>
                <a:spcPts val="0"/>
              </a:spcBef>
              <a:spcAft>
                <a:spcPts val="0"/>
              </a:spcAft>
              <a:buNone/>
            </a:pPr>
            <a:r>
              <a:rPr lang="pt-BR"/>
              <a:t>Até que em um belo dia isso passou a criar corpo, mas a cada dia essa dificuldade aumentava, mais e mais, de forma angustiante, pensamos em desistir, porém depois de tanta luta um caminho tão tortuoso, valeria à pena desistir? </a:t>
            </a:r>
            <a:endParaRPr/>
          </a:p>
        </p:txBody>
      </p:sp>
      <p:sp>
        <p:nvSpPr>
          <p:cNvPr id="708" name="Google Shape;708;p30"/>
          <p:cNvSpPr/>
          <p:nvPr/>
        </p:nvSpPr>
        <p:spPr>
          <a:xfrm>
            <a:off x="5376575" y="0"/>
            <a:ext cx="3047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30"/>
          <p:cNvPicPr preferRelativeResize="0">
            <a:picLocks noGrp="1"/>
          </p:cNvPicPr>
          <p:nvPr>
            <p:ph type="pic" idx="2"/>
          </p:nvPr>
        </p:nvPicPr>
        <p:blipFill rotWithShape="1">
          <a:blip r:embed="rId3">
            <a:alphaModFix/>
          </a:blip>
          <a:srcRect t="670" b="670"/>
          <a:stretch/>
        </p:blipFill>
        <p:spPr>
          <a:xfrm>
            <a:off x="4777850" y="0"/>
            <a:ext cx="3115200" cy="4604400"/>
          </a:xfrm>
          <a:prstGeom prst="rect">
            <a:avLst/>
          </a:prstGeom>
        </p:spPr>
      </p:pic>
    </p:spTree>
    <p:extLst>
      <p:ext uri="{BB962C8B-B14F-4D97-AF65-F5344CB8AC3E}">
        <p14:creationId xmlns:p14="http://schemas.microsoft.com/office/powerpoint/2010/main" val="3962459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0"/>
          <p:cNvSpPr txBox="1">
            <a:spLocks noGrp="1"/>
          </p:cNvSpPr>
          <p:nvPr>
            <p:ph type="sldNum" idx="12"/>
          </p:nvPr>
        </p:nvSpPr>
        <p:spPr>
          <a:xfrm>
            <a:off x="720025"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sz="1000"/>
          </a:p>
        </p:txBody>
      </p:sp>
      <p:sp>
        <p:nvSpPr>
          <p:cNvPr id="706" name="Google Shape;706;p30"/>
          <p:cNvSpPr txBox="1">
            <a:spLocks noGrp="1"/>
          </p:cNvSpPr>
          <p:nvPr>
            <p:ph type="title"/>
          </p:nvPr>
        </p:nvSpPr>
        <p:spPr>
          <a:xfrm>
            <a:off x="713232" y="541508"/>
            <a:ext cx="3852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Nosso Propósito</a:t>
            </a:r>
            <a:endParaRPr/>
          </a:p>
        </p:txBody>
      </p:sp>
      <p:sp>
        <p:nvSpPr>
          <p:cNvPr id="707" name="Google Shape;707;p30"/>
          <p:cNvSpPr txBox="1">
            <a:spLocks noGrp="1"/>
          </p:cNvSpPr>
          <p:nvPr>
            <p:ph type="subTitle" idx="1"/>
          </p:nvPr>
        </p:nvSpPr>
        <p:spPr>
          <a:xfrm>
            <a:off x="713232" y="1214575"/>
            <a:ext cx="3273300" cy="27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 certeza não!</a:t>
            </a:r>
          </a:p>
          <a:p>
            <a:pPr marL="0" lvl="0" indent="0" algn="l" rtl="0">
              <a:spcBef>
                <a:spcPts val="0"/>
              </a:spcBef>
              <a:spcAft>
                <a:spcPts val="0"/>
              </a:spcAft>
              <a:buNone/>
            </a:pPr>
            <a:r>
              <a:rPr lang="pt-BR"/>
              <a:t>Determinação e força de vontade foi algo que nunca faltou nesse grupo, aquele medo e insegurança iniciais não mais existiam, a confiança no projeto foi aumentando, passamos a sentir que éramos mais do que capazes, éramos infinitos e o limite se encontrava acima de nossas grandes mentes e aqui estamos apresentando esse incrível produto.</a:t>
            </a:r>
          </a:p>
          <a:p>
            <a:pPr marL="0" lvl="0" indent="0" algn="l" rtl="0">
              <a:spcBef>
                <a:spcPts val="0"/>
              </a:spcBef>
              <a:spcAft>
                <a:spcPts val="0"/>
              </a:spcAft>
              <a:buNone/>
            </a:pPr>
            <a:endParaRPr/>
          </a:p>
        </p:txBody>
      </p:sp>
      <p:sp>
        <p:nvSpPr>
          <p:cNvPr id="708" name="Google Shape;708;p30"/>
          <p:cNvSpPr/>
          <p:nvPr/>
        </p:nvSpPr>
        <p:spPr>
          <a:xfrm>
            <a:off x="5376575" y="0"/>
            <a:ext cx="3047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30"/>
          <p:cNvPicPr preferRelativeResize="0">
            <a:picLocks noGrp="1"/>
          </p:cNvPicPr>
          <p:nvPr>
            <p:ph type="pic" idx="2"/>
          </p:nvPr>
        </p:nvPicPr>
        <p:blipFill rotWithShape="1">
          <a:blip r:embed="rId3">
            <a:alphaModFix/>
          </a:blip>
          <a:srcRect t="670" b="670"/>
          <a:stretch/>
        </p:blipFill>
        <p:spPr>
          <a:xfrm>
            <a:off x="4777850" y="0"/>
            <a:ext cx="3115200" cy="4604400"/>
          </a:xfrm>
          <a:prstGeom prst="rect">
            <a:avLst/>
          </a:prstGeom>
        </p:spPr>
      </p:pic>
    </p:spTree>
    <p:extLst>
      <p:ext uri="{BB962C8B-B14F-4D97-AF65-F5344CB8AC3E}">
        <p14:creationId xmlns:p14="http://schemas.microsoft.com/office/powerpoint/2010/main" val="308406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37"/>
          <p:cNvSpPr/>
          <p:nvPr/>
        </p:nvSpPr>
        <p:spPr>
          <a:xfrm>
            <a:off x="3390900" y="3429000"/>
            <a:ext cx="5772300" cy="117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txBox="1">
            <a:spLocks noGrp="1"/>
          </p:cNvSpPr>
          <p:nvPr>
            <p:ph type="sldNum" idx="12"/>
          </p:nvPr>
        </p:nvSpPr>
        <p:spPr>
          <a:xfrm>
            <a:off x="720025" y="4604400"/>
            <a:ext cx="5379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sz="1000"/>
          </a:p>
        </p:txBody>
      </p:sp>
      <p:sp>
        <p:nvSpPr>
          <p:cNvPr id="793" name="Google Shape;793;p37"/>
          <p:cNvSpPr txBox="1">
            <a:spLocks noGrp="1"/>
          </p:cNvSpPr>
          <p:nvPr>
            <p:ph type="title"/>
          </p:nvPr>
        </p:nvSpPr>
        <p:spPr>
          <a:xfrm>
            <a:off x="3821700" y="3555300"/>
            <a:ext cx="4628880" cy="9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Eleve o nivel de sua empresa. Alcance novos lugares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46"/>
          <p:cNvSpPr/>
          <p:nvPr/>
        </p:nvSpPr>
        <p:spPr>
          <a:xfrm>
            <a:off x="5754300" y="0"/>
            <a:ext cx="3389700" cy="405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txBox="1">
            <a:spLocks noGrp="1"/>
          </p:cNvSpPr>
          <p:nvPr>
            <p:ph type="title"/>
          </p:nvPr>
        </p:nvSpPr>
        <p:spPr>
          <a:xfrm>
            <a:off x="720000" y="1127075"/>
            <a:ext cx="330336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Obrigado!</a:t>
            </a:r>
            <a:endParaRPr/>
          </a:p>
        </p:txBody>
      </p:sp>
      <p:sp>
        <p:nvSpPr>
          <p:cNvPr id="2546" name="Google Shape;2546;p46"/>
          <p:cNvSpPr txBox="1">
            <a:spLocks noGrp="1"/>
          </p:cNvSpPr>
          <p:nvPr>
            <p:ph type="subTitle" idx="1"/>
          </p:nvPr>
        </p:nvSpPr>
        <p:spPr>
          <a:xfrm>
            <a:off x="721525" y="2265350"/>
            <a:ext cx="3045000" cy="12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Qualquer duvida entre em contato conosco. </a:t>
            </a:r>
            <a:r>
              <a:rPr lang="en" sz="1400" b="0" i="0"/>
              <a:t>exemplo@gmail.com</a:t>
            </a:r>
            <a:endParaRPr sz="1400" b="0" i="0"/>
          </a:p>
          <a:p>
            <a:pPr marL="0" lvl="0" indent="0" algn="l" rtl="0">
              <a:spcBef>
                <a:spcPts val="0"/>
              </a:spcBef>
              <a:spcAft>
                <a:spcPts val="0"/>
              </a:spcAft>
              <a:buNone/>
            </a:pPr>
            <a:r>
              <a:rPr lang="en" sz="1400" b="0" i="0"/>
              <a:t>11 4002-8922</a:t>
            </a:r>
            <a:endParaRPr sz="1400" b="0" i="0"/>
          </a:p>
          <a:p>
            <a:pPr marL="0" lvl="0" indent="0" algn="l" rtl="0">
              <a:spcBef>
                <a:spcPts val="0"/>
              </a:spcBef>
              <a:spcAft>
                <a:spcPts val="0"/>
              </a:spcAft>
              <a:buNone/>
            </a:pPr>
            <a:r>
              <a:rPr lang="en" sz="1400" b="0" i="0"/>
              <a:t>nossosite.com.br</a:t>
            </a:r>
            <a:endParaRPr/>
          </a:p>
        </p:txBody>
      </p:sp>
      <p:pic>
        <p:nvPicPr>
          <p:cNvPr id="2547" name="Google Shape;2547;p46"/>
          <p:cNvPicPr preferRelativeResize="0">
            <a:picLocks noGrp="1"/>
          </p:cNvPicPr>
          <p:nvPr>
            <p:ph type="pic" idx="2"/>
          </p:nvPr>
        </p:nvPicPr>
        <p:blipFill rotWithShape="1">
          <a:blip r:embed="rId3">
            <a:alphaModFix/>
          </a:blip>
          <a:srcRect l="20238" r="20238"/>
          <a:stretch/>
        </p:blipFill>
        <p:spPr>
          <a:xfrm>
            <a:off x="4991100" y="0"/>
            <a:ext cx="3432899" cy="3848100"/>
          </a:xfrm>
          <a:prstGeom prst="rect">
            <a:avLst/>
          </a:prstGeom>
        </p:spPr>
      </p:pic>
      <p:sp>
        <p:nvSpPr>
          <p:cNvPr id="2548" name="Google Shape;2548;p46"/>
          <p:cNvSpPr txBox="1">
            <a:spLocks noGrp="1"/>
          </p:cNvSpPr>
          <p:nvPr>
            <p:ph type="sldNum" idx="12"/>
          </p:nvPr>
        </p:nvSpPr>
        <p:spPr>
          <a:xfrm>
            <a:off x="720025" y="4604400"/>
            <a:ext cx="4152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sz="1000"/>
          </a:p>
        </p:txBody>
      </p:sp>
      <p:sp>
        <p:nvSpPr>
          <p:cNvPr id="2549" name="Google Shape;2549;p46"/>
          <p:cNvSpPr/>
          <p:nvPr/>
        </p:nvSpPr>
        <p:spPr>
          <a:xfrm>
            <a:off x="721525" y="4872525"/>
            <a:ext cx="252600" cy="2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46"/>
          <p:cNvGrpSpPr/>
          <p:nvPr/>
        </p:nvGrpSpPr>
        <p:grpSpPr>
          <a:xfrm>
            <a:off x="721515" y="3705454"/>
            <a:ext cx="1955776" cy="310667"/>
            <a:chOff x="1406042" y="3838164"/>
            <a:chExt cx="2449006" cy="388966"/>
          </a:xfrm>
        </p:grpSpPr>
        <p:grpSp>
          <p:nvGrpSpPr>
            <p:cNvPr id="2551" name="Google Shape;2551;p46"/>
            <p:cNvGrpSpPr/>
            <p:nvPr/>
          </p:nvGrpSpPr>
          <p:grpSpPr>
            <a:xfrm>
              <a:off x="1921941" y="3896361"/>
              <a:ext cx="387681" cy="272572"/>
              <a:chOff x="3386036" y="1746339"/>
              <a:chExt cx="397907" cy="279762"/>
            </a:xfrm>
          </p:grpSpPr>
          <p:sp>
            <p:nvSpPr>
              <p:cNvPr id="2552" name="Google Shape;2552;p4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46"/>
            <p:cNvGrpSpPr/>
            <p:nvPr/>
          </p:nvGrpSpPr>
          <p:grpSpPr>
            <a:xfrm>
              <a:off x="2951369" y="3838817"/>
              <a:ext cx="387661" cy="387661"/>
              <a:chOff x="1379798" y="1723250"/>
              <a:chExt cx="397887" cy="397887"/>
            </a:xfrm>
          </p:grpSpPr>
          <p:sp>
            <p:nvSpPr>
              <p:cNvPr id="2555" name="Google Shape;2555;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46"/>
            <p:cNvGrpSpPr/>
            <p:nvPr/>
          </p:nvGrpSpPr>
          <p:grpSpPr>
            <a:xfrm>
              <a:off x="2436675" y="3838817"/>
              <a:ext cx="387641" cy="387661"/>
              <a:chOff x="864491" y="1723250"/>
              <a:chExt cx="397866" cy="397887"/>
            </a:xfrm>
          </p:grpSpPr>
          <p:sp>
            <p:nvSpPr>
              <p:cNvPr id="2560" name="Google Shape;2560;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46"/>
            <p:cNvGrpSpPr/>
            <p:nvPr/>
          </p:nvGrpSpPr>
          <p:grpSpPr>
            <a:xfrm>
              <a:off x="3466082" y="3838164"/>
              <a:ext cx="388966" cy="388966"/>
              <a:chOff x="1190625" y="238125"/>
              <a:chExt cx="5235075" cy="5235075"/>
            </a:xfrm>
          </p:grpSpPr>
          <p:sp>
            <p:nvSpPr>
              <p:cNvPr id="2564" name="Google Shape;2564;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6" name="Google Shape;2566;p46"/>
            <p:cNvSpPr/>
            <p:nvPr/>
          </p:nvSpPr>
          <p:spPr>
            <a:xfrm>
              <a:off x="1406042" y="387407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ângulo 1">
            <a:extLst>
              <a:ext uri="{FF2B5EF4-FFF2-40B4-BE49-F238E27FC236}">
                <a16:creationId xmlns:a16="http://schemas.microsoft.com/office/drawing/2014/main" id="{486D3146-CB48-AFB5-7E9D-C453ACCC347D}"/>
              </a:ext>
            </a:extLst>
          </p:cNvPr>
          <p:cNvSpPr/>
          <p:nvPr/>
        </p:nvSpPr>
        <p:spPr>
          <a:xfrm>
            <a:off x="4991100" y="4050600"/>
            <a:ext cx="3741420" cy="6509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grpSp>
        <p:nvGrpSpPr>
          <p:cNvPr id="714" name="Google Shape;714;p31"/>
          <p:cNvGrpSpPr/>
          <p:nvPr/>
        </p:nvGrpSpPr>
        <p:grpSpPr>
          <a:xfrm>
            <a:off x="5409207" y="1338587"/>
            <a:ext cx="928060" cy="928003"/>
            <a:chOff x="2184500" y="1063131"/>
            <a:chExt cx="572700" cy="572700"/>
          </a:xfrm>
        </p:grpSpPr>
        <p:sp>
          <p:nvSpPr>
            <p:cNvPr id="715" name="Google Shape;715;p31"/>
            <p:cNvSpPr/>
            <p:nvPr/>
          </p:nvSpPr>
          <p:spPr>
            <a:xfrm>
              <a:off x="2184500" y="1063131"/>
              <a:ext cx="572700" cy="5727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35330" y="1113981"/>
              <a:ext cx="471000" cy="471000"/>
            </a:xfrm>
            <a:prstGeom prst="ellipse">
              <a:avLst/>
            </a:prstGeom>
            <a:solidFill>
              <a:schemeClr val="accen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31"/>
          <p:cNvSpPr txBox="1">
            <a:spLocks noGrp="1"/>
          </p:cNvSpPr>
          <p:nvPr>
            <p:ph type="title"/>
          </p:nvPr>
        </p:nvSpPr>
        <p:spPr>
          <a:xfrm>
            <a:off x="3976298" y="2433377"/>
            <a:ext cx="3793812"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Comparação</a:t>
            </a:r>
            <a:endParaRPr/>
          </a:p>
        </p:txBody>
      </p:sp>
      <p:sp>
        <p:nvSpPr>
          <p:cNvPr id="718" name="Google Shape;718;p31"/>
          <p:cNvSpPr txBox="1">
            <a:spLocks noGrp="1"/>
          </p:cNvSpPr>
          <p:nvPr>
            <p:ph type="subTitle" idx="1"/>
          </p:nvPr>
        </p:nvSpPr>
        <p:spPr>
          <a:xfrm>
            <a:off x="4374554" y="3151959"/>
            <a:ext cx="2997300" cy="10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Entre Celular e Computador</a:t>
            </a:r>
            <a:endParaRPr/>
          </a:p>
        </p:txBody>
      </p:sp>
      <p:sp>
        <p:nvSpPr>
          <p:cNvPr id="719" name="Google Shape;719;p31"/>
          <p:cNvSpPr txBox="1">
            <a:spLocks noGrp="1"/>
          </p:cNvSpPr>
          <p:nvPr>
            <p:ph type="sldNum" idx="12"/>
          </p:nvPr>
        </p:nvSpPr>
        <p:spPr>
          <a:xfrm>
            <a:off x="8168400" y="4604400"/>
            <a:ext cx="2556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sz="1000"/>
          </a:p>
        </p:txBody>
      </p:sp>
      <p:sp>
        <p:nvSpPr>
          <p:cNvPr id="720" name="Google Shape;720;p31"/>
          <p:cNvSpPr/>
          <p:nvPr/>
        </p:nvSpPr>
        <p:spPr>
          <a:xfrm>
            <a:off x="0" y="0"/>
            <a:ext cx="2885100" cy="393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txBox="1">
            <a:spLocks noGrp="1"/>
          </p:cNvSpPr>
          <p:nvPr>
            <p:ph type="title" idx="3"/>
          </p:nvPr>
        </p:nvSpPr>
        <p:spPr>
          <a:xfrm>
            <a:off x="5005038" y="1466881"/>
            <a:ext cx="1736400" cy="5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pic>
        <p:nvPicPr>
          <p:cNvPr id="1026" name="Picture 2" descr="Celular Smartphone Apple Iphone 13 5G Ios 15 128Gb - Branco">
            <a:extLst>
              <a:ext uri="{FF2B5EF4-FFF2-40B4-BE49-F238E27FC236}">
                <a16:creationId xmlns:a16="http://schemas.microsoft.com/office/drawing/2014/main" id="{35A79DD4-53E0-710B-54EF-D89D421DA93F}"/>
              </a:ext>
            </a:extLst>
          </p:cNvPr>
          <p:cNvPicPr>
            <a:picLocks noChangeAspect="1" noChangeArrowheads="1"/>
          </p:cNvPicPr>
          <p:nvPr/>
        </p:nvPicPr>
        <p:blipFill>
          <a:blip r:embed="rId3">
            <a:alphaModFix amt="85000"/>
            <a:extLst>
              <a:ext uri="{BEBA8EAE-BF5A-486C-A8C5-ECC9F3942E4B}">
                <a14:imgProps xmlns:a14="http://schemas.microsoft.com/office/drawing/2010/main">
                  <a14:imgLayer r:embed="rId4">
                    <a14:imgEffect>
                      <a14:backgroundRemoval t="2200" b="98400" l="900" r="98800">
                        <a14:foregroundMark x1="40229" y1="2152" x2="47900" y2="2900"/>
                        <a14:foregroundMark x1="47900" y1="2900" x2="50304" y2="2529"/>
                        <a14:foregroundMark x1="35600" y1="47800" x2="36600" y2="52300"/>
                        <a14:foregroundMark x1="88500" y1="2560" x2="88189" y2="2544"/>
                        <a14:foregroundMark x1="96800" y1="2400" x2="96926" y2="3788"/>
                        <a14:foregroundMark x1="36531" y1="4168" x2="71300" y2="4300"/>
                        <a14:foregroundMark x1="18600" y1="4100" x2="35818" y2="4165"/>
                        <a14:foregroundMark x1="71300" y1="4300" x2="81800" y2="8400"/>
                        <a14:foregroundMark x1="81800" y1="8400" x2="83400" y2="85300"/>
                        <a14:foregroundMark x1="83400" y1="85300" x2="80920" y2="94301"/>
                        <a14:foregroundMark x1="69368" y1="94954" x2="18792" y2="94304"/>
                        <a14:foregroundMark x1="18417" y1="93957" x2="16200" y2="84800"/>
                        <a14:foregroundMark x1="16200" y1="84800" x2="17200" y2="12900"/>
                        <a14:foregroundMark x1="17200" y1="12900" x2="21200" y2="4300"/>
                        <a14:backgroundMark x1="3000" y1="31200" x2="2600" y2="55500"/>
                        <a14:backgroundMark x1="4800" y1="4700" x2="6500" y2="50600"/>
                        <a14:backgroundMark x1="13300" y1="9900" x2="6300" y2="85500"/>
                        <a14:backgroundMark x1="6300" y1="85500" x2="6000" y2="82800"/>
                        <a14:backgroundMark x1="800" y1="11900" x2="0" y2="43900"/>
                        <a14:backgroundMark x1="8500" y1="8700" x2="10100" y2="23400"/>
                        <a14:backgroundMark x1="10100" y1="23400" x2="7700" y2="31600"/>
                        <a14:backgroundMark x1="4600" y1="1000" x2="35200" y2="1200"/>
                        <a14:backgroundMark x1="94600" y1="4100" x2="95800" y2="95300"/>
                        <a14:backgroundMark x1="95800" y1="95300" x2="33900" y2="98800"/>
                        <a14:backgroundMark x1="33900" y1="98800" x2="21200" y2="97700"/>
                        <a14:backgroundMark x1="21200" y1="97700" x2="8200" y2="85700"/>
                        <a14:backgroundMark x1="8200" y1="85700" x2="8700" y2="76800"/>
                        <a14:backgroundMark x1="10700" y1="62600" x2="13300" y2="84100"/>
                        <a14:backgroundMark x1="81200" y1="99200" x2="67000" y2="99200"/>
                        <a14:backgroundMark x1="91700" y1="96000" x2="94000" y2="86000"/>
                        <a14:backgroundMark x1="94000" y1="86000" x2="92100" y2="62600"/>
                        <a14:backgroundMark x1="91700" y1="21300" x2="90900" y2="61200"/>
                        <a14:backgroundMark x1="90900" y1="61200" x2="96000" y2="75500"/>
                        <a14:backgroundMark x1="96000" y1="75500" x2="90900" y2="85300"/>
                        <a14:backgroundMark x1="96600" y1="34600" x2="99600" y2="44200"/>
                        <a14:backgroundMark x1="92300" y1="5300" x2="70100" y2="200"/>
                        <a14:backgroundMark x1="70100" y1="200" x2="29900" y2="200"/>
                        <a14:backgroundMark x1="5600" y1="49000" x2="2600" y2="79100"/>
                        <a14:backgroundMark x1="2600" y1="79100" x2="3900" y2="91700"/>
                        <a14:backgroundMark x1="3900" y1="91700" x2="10600" y2="84500"/>
                        <a14:backgroundMark x1="10600" y1="84500" x2="14400" y2="94400"/>
                        <a14:backgroundMark x1="14400" y1="94400" x2="17600" y2="96600"/>
                        <a14:backgroundMark x1="7100" y1="82600" x2="7100" y2="96000"/>
                        <a14:backgroundMark x1="6500" y1="84700" x2="4200" y2="95400"/>
                        <a14:backgroundMark x1="4200" y1="95400" x2="9100" y2="99800"/>
                        <a14:backgroundMark x1="17000" y1="96800" x2="18800" y2="98000"/>
                        <a14:backgroundMark x1="20400" y1="98400" x2="19600" y2="98800"/>
                        <a14:backgroundMark x1="97500" y1="5000" x2="98300" y2="31700"/>
                        <a14:backgroundMark x1="85700" y1="2200" x2="92400" y2="17000"/>
                        <a14:backgroundMark x1="89600" y1="3800" x2="93000" y2="18800"/>
                        <a14:backgroundMark x1="96700" y1="3800" x2="96900" y2="7700"/>
                        <a14:backgroundMark x1="92000" y1="21000" x2="93600" y2="23000"/>
                        <a14:backgroundMark x1="87800" y1="3400" x2="91400" y2="4800"/>
                        <a14:backgroundMark x1="99700" y1="32800" x2="98300" y2="35600"/>
                        <a14:backgroundMark x1="98700" y1="43300" x2="96500" y2="46500"/>
                        <a14:backgroundMark x1="92400" y1="72700" x2="91400" y2="97600"/>
                        <a14:backgroundMark x1="91400" y1="97600" x2="80300" y2="99800"/>
                        <a14:backgroundMark x1="96500" y1="95100" x2="93000" y2="86200"/>
                        <a14:backgroundMark x1="92400" y1="71200" x2="97000" y2="94100"/>
                        <a14:backgroundMark x1="97000" y1="94100" x2="96500" y2="82200"/>
                        <a14:backgroundMark x1="97700" y1="30700" x2="97900" y2="34800"/>
                        <a14:backgroundMark x1="96300" y1="94100" x2="98100" y2="99000"/>
                        <a14:backgroundMark x1="55100" y1="2400" x2="50100" y2="2200"/>
                        <a14:backgroundMark x1="36900" y1="2400" x2="40200" y2="2200"/>
                      </a14:backgroundRemoval>
                    </a14:imgEffect>
                  </a14:imgLayer>
                </a14:imgProps>
              </a:ext>
              <a:ext uri="{28A0092B-C50C-407E-A947-70E740481C1C}">
                <a14:useLocalDpi xmlns:a14="http://schemas.microsoft.com/office/drawing/2010/main" val="0"/>
              </a:ext>
            </a:extLst>
          </a:blip>
          <a:srcRect/>
          <a:stretch>
            <a:fillRect/>
          </a:stretch>
        </p:blipFill>
        <p:spPr bwMode="auto">
          <a:xfrm rot="744539">
            <a:off x="-1943" y="445278"/>
            <a:ext cx="3314389" cy="3314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 png images | PNGWing">
            <a:extLst>
              <a:ext uri="{FF2B5EF4-FFF2-40B4-BE49-F238E27FC236}">
                <a16:creationId xmlns:a16="http://schemas.microsoft.com/office/drawing/2014/main" id="{E72142DF-B835-B04C-01BD-9A2D25E02CC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15" b="90935" l="10000" r="90000">
                        <a14:foregroundMark x1="49674" y1="69122" x2="55109" y2="74504"/>
                        <a14:foregroundMark x1="55109" y1="74504" x2="54457" y2="68839"/>
                        <a14:foregroundMark x1="48804" y1="69972" x2="49239" y2="68272"/>
                        <a14:foregroundMark x1="49022" y1="68555" x2="47935" y2="68839"/>
                        <a14:foregroundMark x1="48696" y1="68555" x2="51413" y2="65439"/>
                        <a14:foregroundMark x1="52500" y1="91501" x2="37174" y2="77337"/>
                        <a14:foregroundMark x1="37174" y1="77337" x2="41739" y2="69405"/>
                        <a14:foregroundMark x1="41739" y1="69405" x2="54457" y2="81870"/>
                        <a14:foregroundMark x1="54457" y1="81870" x2="51630" y2="90935"/>
                        <a14:foregroundMark x1="58370" y1="86402" x2="54457" y2="83853"/>
                        <a14:foregroundMark x1="52609" y1="86119" x2="38370" y2="73938"/>
                        <a14:foregroundMark x1="38370" y1="73938" x2="37065" y2="73654"/>
                        <a14:foregroundMark x1="36087" y1="76204" x2="35217" y2="75921"/>
                        <a14:foregroundMark x1="41087" y1="69405" x2="34130" y2="74788"/>
                        <a14:foregroundMark x1="55000" y1="79603" x2="55435" y2="82436"/>
                        <a14:foregroundMark x1="55543" y1="80737" x2="58587" y2="86119"/>
                        <a14:foregroundMark x1="57283" y1="81870" x2="58696" y2="85836"/>
                        <a14:foregroundMark x1="58913" y1="86402" x2="58696" y2="8356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42961" y="2203474"/>
            <a:ext cx="7484399" cy="287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964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851803"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5" name="Imagem 4">
            <a:extLst>
              <a:ext uri="{FF2B5EF4-FFF2-40B4-BE49-F238E27FC236}">
                <a16:creationId xmlns:a16="http://schemas.microsoft.com/office/drawing/2014/main" id="{85AB8EE8-F2B1-6911-3CAF-E404D8E4FACD}"/>
              </a:ext>
            </a:extLst>
          </p:cNvPr>
          <p:cNvPicPr>
            <a:picLocks noChangeAspect="1"/>
          </p:cNvPicPr>
          <p:nvPr/>
        </p:nvPicPr>
        <p:blipFill>
          <a:blip r:embed="rId3"/>
          <a:stretch>
            <a:fillRect/>
          </a:stretch>
        </p:blipFill>
        <p:spPr>
          <a:xfrm>
            <a:off x="731164" y="1409700"/>
            <a:ext cx="8215072" cy="2815716"/>
          </a:xfrm>
          <a:prstGeom prst="rect">
            <a:avLst/>
          </a:prstGeom>
        </p:spPr>
      </p:pic>
    </p:spTree>
    <p:extLst>
      <p:ext uri="{BB962C8B-B14F-4D97-AF65-F5344CB8AC3E}">
        <p14:creationId xmlns:p14="http://schemas.microsoft.com/office/powerpoint/2010/main" val="325866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539099"/>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3" name="Imagem 2">
            <a:extLst>
              <a:ext uri="{FF2B5EF4-FFF2-40B4-BE49-F238E27FC236}">
                <a16:creationId xmlns:a16="http://schemas.microsoft.com/office/drawing/2014/main" id="{C6B7332A-C0D2-6364-7791-1C412690D6C6}"/>
              </a:ext>
            </a:extLst>
          </p:cNvPr>
          <p:cNvPicPr>
            <a:picLocks noChangeAspect="1"/>
          </p:cNvPicPr>
          <p:nvPr/>
        </p:nvPicPr>
        <p:blipFill>
          <a:blip r:embed="rId3"/>
          <a:stretch>
            <a:fillRect/>
          </a:stretch>
        </p:blipFill>
        <p:spPr>
          <a:xfrm>
            <a:off x="464464" y="1518245"/>
            <a:ext cx="8215072" cy="2107009"/>
          </a:xfrm>
          <a:prstGeom prst="rect">
            <a:avLst/>
          </a:prstGeom>
        </p:spPr>
      </p:pic>
    </p:spTree>
    <p:extLst>
      <p:ext uri="{BB962C8B-B14F-4D97-AF65-F5344CB8AC3E}">
        <p14:creationId xmlns:p14="http://schemas.microsoft.com/office/powerpoint/2010/main" val="40049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466025"/>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3" name="Imagem 2">
            <a:extLst>
              <a:ext uri="{FF2B5EF4-FFF2-40B4-BE49-F238E27FC236}">
                <a16:creationId xmlns:a16="http://schemas.microsoft.com/office/drawing/2014/main" id="{00CD23B5-931D-89DD-FF64-0A7DF8926E6A}"/>
              </a:ext>
            </a:extLst>
          </p:cNvPr>
          <p:cNvPicPr>
            <a:picLocks noChangeAspect="1"/>
          </p:cNvPicPr>
          <p:nvPr/>
        </p:nvPicPr>
        <p:blipFill>
          <a:blip r:embed="rId3"/>
          <a:stretch>
            <a:fillRect/>
          </a:stretch>
        </p:blipFill>
        <p:spPr>
          <a:xfrm>
            <a:off x="464464" y="1615356"/>
            <a:ext cx="8215072" cy="2126063"/>
          </a:xfrm>
          <a:prstGeom prst="rect">
            <a:avLst/>
          </a:prstGeom>
        </p:spPr>
      </p:pic>
    </p:spTree>
    <p:extLst>
      <p:ext uri="{BB962C8B-B14F-4D97-AF65-F5344CB8AC3E}">
        <p14:creationId xmlns:p14="http://schemas.microsoft.com/office/powerpoint/2010/main" val="406480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3" name="Imagem 2">
            <a:extLst>
              <a:ext uri="{FF2B5EF4-FFF2-40B4-BE49-F238E27FC236}">
                <a16:creationId xmlns:a16="http://schemas.microsoft.com/office/drawing/2014/main" id="{FF26A884-81C0-6429-AE05-8BFABDBA680A}"/>
              </a:ext>
            </a:extLst>
          </p:cNvPr>
          <p:cNvPicPr>
            <a:picLocks noChangeAspect="1"/>
          </p:cNvPicPr>
          <p:nvPr/>
        </p:nvPicPr>
        <p:blipFill>
          <a:blip r:embed="rId3"/>
          <a:stretch>
            <a:fillRect/>
          </a:stretch>
        </p:blipFill>
        <p:spPr>
          <a:xfrm>
            <a:off x="462968" y="1670667"/>
            <a:ext cx="8218064" cy="1802166"/>
          </a:xfrm>
          <a:prstGeom prst="rect">
            <a:avLst/>
          </a:prstGeom>
        </p:spPr>
      </p:pic>
    </p:spTree>
    <p:extLst>
      <p:ext uri="{BB962C8B-B14F-4D97-AF65-F5344CB8AC3E}">
        <p14:creationId xmlns:p14="http://schemas.microsoft.com/office/powerpoint/2010/main" val="101316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2021518" y="42034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3" name="Imagem 2">
            <a:extLst>
              <a:ext uri="{FF2B5EF4-FFF2-40B4-BE49-F238E27FC236}">
                <a16:creationId xmlns:a16="http://schemas.microsoft.com/office/drawing/2014/main" id="{CD6EA1E2-C039-8E0E-4C23-532FBFA72B49}"/>
              </a:ext>
            </a:extLst>
          </p:cNvPr>
          <p:cNvPicPr>
            <a:picLocks noChangeAspect="1"/>
          </p:cNvPicPr>
          <p:nvPr/>
        </p:nvPicPr>
        <p:blipFill>
          <a:blip r:embed="rId3"/>
          <a:stretch>
            <a:fillRect/>
          </a:stretch>
        </p:blipFill>
        <p:spPr>
          <a:xfrm>
            <a:off x="456843" y="1356231"/>
            <a:ext cx="8230313" cy="2979678"/>
          </a:xfrm>
          <a:prstGeom prst="rect">
            <a:avLst/>
          </a:prstGeom>
        </p:spPr>
      </p:pic>
    </p:spTree>
    <p:extLst>
      <p:ext uri="{BB962C8B-B14F-4D97-AF65-F5344CB8AC3E}">
        <p14:creationId xmlns:p14="http://schemas.microsoft.com/office/powerpoint/2010/main" val="383117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1731959" y="466062"/>
            <a:ext cx="5680082"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Poco F3 </a:t>
            </a:r>
            <a:r>
              <a:rPr lang="en">
                <a:highlight>
                  <a:schemeClr val="accent1"/>
                </a:highlight>
              </a:rPr>
              <a:t>|</a:t>
            </a:r>
            <a:r>
              <a:rPr lang="en"/>
              <a:t> Macbook Pro M1</a:t>
            </a:r>
            <a:endParaRPr/>
          </a:p>
        </p:txBody>
      </p:sp>
      <p:sp>
        <p:nvSpPr>
          <p:cNvPr id="670" name="Google Shape;670;p28"/>
          <p:cNvSpPr txBox="1">
            <a:spLocks noGrp="1"/>
          </p:cNvSpPr>
          <p:nvPr>
            <p:ph type="sldNum" idx="12"/>
          </p:nvPr>
        </p:nvSpPr>
        <p:spPr>
          <a:xfrm>
            <a:off x="8171525" y="4604400"/>
            <a:ext cx="458400" cy="21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5" name="Imagem 4">
            <a:extLst>
              <a:ext uri="{FF2B5EF4-FFF2-40B4-BE49-F238E27FC236}">
                <a16:creationId xmlns:a16="http://schemas.microsoft.com/office/drawing/2014/main" id="{FCF786E4-3AC8-779A-E093-BB99F036AA3C}"/>
              </a:ext>
            </a:extLst>
          </p:cNvPr>
          <p:cNvPicPr>
            <a:picLocks noChangeAspect="1"/>
          </p:cNvPicPr>
          <p:nvPr/>
        </p:nvPicPr>
        <p:blipFill>
          <a:blip r:embed="rId3"/>
          <a:stretch>
            <a:fillRect/>
          </a:stretch>
        </p:blipFill>
        <p:spPr>
          <a:xfrm>
            <a:off x="468274" y="1466754"/>
            <a:ext cx="8207451" cy="2505806"/>
          </a:xfrm>
          <a:prstGeom prst="rect">
            <a:avLst/>
          </a:prstGeom>
        </p:spPr>
      </p:pic>
    </p:spTree>
    <p:extLst>
      <p:ext uri="{BB962C8B-B14F-4D97-AF65-F5344CB8AC3E}">
        <p14:creationId xmlns:p14="http://schemas.microsoft.com/office/powerpoint/2010/main" val="2967643421"/>
      </p:ext>
    </p:extLst>
  </p:cSld>
  <p:clrMapOvr>
    <a:masterClrMapping/>
  </p:clrMapOvr>
</p:sld>
</file>

<file path=ppt/theme/theme1.xml><?xml version="1.0" encoding="utf-8"?>
<a:theme xmlns:a="http://schemas.openxmlformats.org/drawingml/2006/main" name="Professional Business Minitheme by Slidesgo">
  <a:themeElements>
    <a:clrScheme name="Simple Light">
      <a:dk1>
        <a:srgbClr val="53565A"/>
      </a:dk1>
      <a:lt1>
        <a:srgbClr val="FFFFFF"/>
      </a:lt1>
      <a:dk2>
        <a:srgbClr val="FFFFFF"/>
      </a:dk2>
      <a:lt2>
        <a:srgbClr val="FFFFFF"/>
      </a:lt2>
      <a:accent1>
        <a:srgbClr val="FFC000"/>
      </a:accent1>
      <a:accent2>
        <a:srgbClr val="888B8D"/>
      </a:accent2>
      <a:accent3>
        <a:srgbClr val="A7A8AA"/>
      </a:accent3>
      <a:accent4>
        <a:srgbClr val="C2BFB8"/>
      </a:accent4>
      <a:accent5>
        <a:srgbClr val="DBDCDB"/>
      </a:accent5>
      <a:accent6>
        <a:srgbClr val="FFFFFF"/>
      </a:accent6>
      <a:hlink>
        <a:srgbClr val="5356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36BA383373F9498A6F9C22979A1745" ma:contentTypeVersion="0" ma:contentTypeDescription="Create a new document." ma:contentTypeScope="" ma:versionID="656a68d5d02b0a9799365895743c9ea7">
  <xsd:schema xmlns:xsd="http://www.w3.org/2001/XMLSchema" xmlns:xs="http://www.w3.org/2001/XMLSchema" xmlns:p="http://schemas.microsoft.com/office/2006/metadata/properties" targetNamespace="http://schemas.microsoft.com/office/2006/metadata/properties" ma:root="true" ma:fieldsID="89d506167bd867d41b25bbcbaa136fd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8A06FE-0B0D-40FD-8893-15971CF9B425}">
  <ds:schemaRefs>
    <ds:schemaRef ds:uri="http://schemas.microsoft.com/sharepoint/v3/contenttype/forms"/>
  </ds:schemaRefs>
</ds:datastoreItem>
</file>

<file path=customXml/itemProps2.xml><?xml version="1.0" encoding="utf-8"?>
<ds:datastoreItem xmlns:ds="http://schemas.openxmlformats.org/officeDocument/2006/customXml" ds:itemID="{163C4C58-5B55-4737-A29B-7DB1288391D4}">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9BD76D-F212-480D-8845-54555DDF015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Professional Business Minitheme by Slidesgo</vt:lpstr>
      <vt:lpstr>Conta Comigo Contabilidade</vt:lpstr>
      <vt:lpstr>Tabela de Conteúdos</vt:lpstr>
      <vt:lpstr>Comparação</vt:lpstr>
      <vt:lpstr>Poco F3 | Macbook Pro M1</vt:lpstr>
      <vt:lpstr>Poco F3 | Macbook Pro M1</vt:lpstr>
      <vt:lpstr>Poco F3 | Macbook Pro M1</vt:lpstr>
      <vt:lpstr>Poco F3 | Macbook Pro M1</vt:lpstr>
      <vt:lpstr>Poco F3 | Macbook Pro M1</vt:lpstr>
      <vt:lpstr>Poco F3 | Macbook Pro M1</vt:lpstr>
      <vt:lpstr>Poco F3 | Macbook Pro M1</vt:lpstr>
      <vt:lpstr>Poco F3 | Macbook Pro M1</vt:lpstr>
      <vt:lpstr>Comparação</vt:lpstr>
      <vt:lpstr>Core i5 | Ryzen 7</vt:lpstr>
      <vt:lpstr>Core i5 | Ryzen 7</vt:lpstr>
      <vt:lpstr>Core i5 | Ryzen 7</vt:lpstr>
      <vt:lpstr>Consultoria de TI</vt:lpstr>
      <vt:lpstr>Facilidade na Palma da  Mão</vt:lpstr>
      <vt:lpstr>Serviço de Nuvem  Portas Abertas</vt:lpstr>
      <vt:lpstr>Finalização</vt:lpstr>
      <vt:lpstr>Nosso Propósito</vt:lpstr>
      <vt:lpstr>Nosso Propósito</vt:lpstr>
      <vt:lpstr>Nosso Propósito</vt:lpstr>
      <vt:lpstr>Nosso Propósito</vt:lpstr>
      <vt:lpstr>Eleve o nivel de sua empresa. Alcance novos lugares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Business Minitheme</dc:title>
  <dc:creator>yan carlos</dc:creator>
  <cp:revision>1</cp:revision>
  <dcterms:modified xsi:type="dcterms:W3CDTF">2023-02-16T01:07:55Z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0x0101003236BA383373F9498A6F9C22979A1745</vt:lpwstr>
  </property>
</Properties>
</file>